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2.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3">
  <p:sldMasterIdLst>
    <p:sldMasterId id="2147483726" r:id="rId4"/>
  </p:sldMasterIdLst>
  <p:notesMasterIdLst>
    <p:notesMasterId r:id="rId40"/>
  </p:notesMasterIdLst>
  <p:handoutMasterIdLst>
    <p:handoutMasterId r:id="rId41"/>
  </p:handoutMasterIdLst>
  <p:sldIdLst>
    <p:sldId id="428" r:id="rId5"/>
    <p:sldId id="261" r:id="rId6"/>
    <p:sldId id="430" r:id="rId7"/>
    <p:sldId id="459" r:id="rId8"/>
    <p:sldId id="460" r:id="rId9"/>
    <p:sldId id="461" r:id="rId10"/>
    <p:sldId id="462" r:id="rId11"/>
    <p:sldId id="463" r:id="rId12"/>
    <p:sldId id="451" r:id="rId13"/>
    <p:sldId id="453" r:id="rId14"/>
    <p:sldId id="454" r:id="rId15"/>
    <p:sldId id="455" r:id="rId16"/>
    <p:sldId id="456" r:id="rId17"/>
    <p:sldId id="457" r:id="rId18"/>
    <p:sldId id="458" r:id="rId19"/>
    <p:sldId id="319" r:id="rId20"/>
    <p:sldId id="464" r:id="rId21"/>
    <p:sldId id="465" r:id="rId22"/>
    <p:sldId id="466" r:id="rId23"/>
    <p:sldId id="467" r:id="rId24"/>
    <p:sldId id="468" r:id="rId25"/>
    <p:sldId id="469" r:id="rId26"/>
    <p:sldId id="470" r:id="rId27"/>
    <p:sldId id="471" r:id="rId28"/>
    <p:sldId id="472" r:id="rId29"/>
    <p:sldId id="473" r:id="rId30"/>
    <p:sldId id="475" r:id="rId31"/>
    <p:sldId id="476" r:id="rId32"/>
    <p:sldId id="478" r:id="rId33"/>
    <p:sldId id="479" r:id="rId34"/>
    <p:sldId id="477" r:id="rId35"/>
    <p:sldId id="474" r:id="rId36"/>
    <p:sldId id="481" r:id="rId37"/>
    <p:sldId id="480" r:id="rId38"/>
    <p:sldId id="302" r:id="rId3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3771"/>
    <a:srgbClr val="0B38F5"/>
    <a:srgbClr val="7ABC3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5D169B-9A0F-1745-8772-4E82236A7863}" v="211" dt="2023-08-09T10:56:15.28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504"/>
    <p:restoredTop sz="79973" autoAdjust="0"/>
  </p:normalViewPr>
  <p:slideViewPr>
    <p:cSldViewPr snapToGrid="0">
      <p:cViewPr varScale="1">
        <p:scale>
          <a:sx n="90" d="100"/>
          <a:sy n="90" d="100"/>
        </p:scale>
        <p:origin x="232" y="31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i Xuan Trang" userId="f3c332be-9d36-4c2c-a25a-1b5a64c76b56" providerId="ADAL" clId="{275D169B-9A0F-1745-8772-4E82236A7863}"/>
    <pc:docChg chg="undo custSel addSld delSld modSld sldOrd">
      <pc:chgData name="Mai Xuan Trang" userId="f3c332be-9d36-4c2c-a25a-1b5a64c76b56" providerId="ADAL" clId="{275D169B-9A0F-1745-8772-4E82236A7863}" dt="2023-08-09T11:12:22.392" v="3398" actId="27918"/>
      <pc:docMkLst>
        <pc:docMk/>
      </pc:docMkLst>
      <pc:sldChg chg="modSp del mod">
        <pc:chgData name="Mai Xuan Trang" userId="f3c332be-9d36-4c2c-a25a-1b5a64c76b56" providerId="ADAL" clId="{275D169B-9A0F-1745-8772-4E82236A7863}" dt="2023-08-08T13:56:45.753" v="401" actId="2696"/>
        <pc:sldMkLst>
          <pc:docMk/>
          <pc:sldMk cId="1069869731" sldId="259"/>
        </pc:sldMkLst>
        <pc:spChg chg="mod">
          <ac:chgData name="Mai Xuan Trang" userId="f3c332be-9d36-4c2c-a25a-1b5a64c76b56" providerId="ADAL" clId="{275D169B-9A0F-1745-8772-4E82236A7863}" dt="2023-08-08T04:28:53.085" v="367" actId="20577"/>
          <ac:spMkLst>
            <pc:docMk/>
            <pc:sldMk cId="1069869731" sldId="259"/>
            <ac:spMk id="3" creationId="{00000000-0000-0000-0000-000000000000}"/>
          </ac:spMkLst>
        </pc:spChg>
      </pc:sldChg>
      <pc:sldChg chg="modSp mod">
        <pc:chgData name="Mai Xuan Trang" userId="f3c332be-9d36-4c2c-a25a-1b5a64c76b56" providerId="ADAL" clId="{275D169B-9A0F-1745-8772-4E82236A7863}" dt="2023-08-08T17:00:55.826" v="1706" actId="14100"/>
        <pc:sldMkLst>
          <pc:docMk/>
          <pc:sldMk cId="3243605612" sldId="261"/>
        </pc:sldMkLst>
        <pc:spChg chg="mod">
          <ac:chgData name="Mai Xuan Trang" userId="f3c332be-9d36-4c2c-a25a-1b5a64c76b56" providerId="ADAL" clId="{275D169B-9A0F-1745-8772-4E82236A7863}" dt="2023-08-08T04:24:29.849" v="24" actId="20577"/>
          <ac:spMkLst>
            <pc:docMk/>
            <pc:sldMk cId="3243605612" sldId="261"/>
            <ac:spMk id="5" creationId="{365B20E5-B84D-A947-80AE-6968A665D0C9}"/>
          </ac:spMkLst>
        </pc:spChg>
        <pc:spChg chg="mod">
          <ac:chgData name="Mai Xuan Trang" userId="f3c332be-9d36-4c2c-a25a-1b5a64c76b56" providerId="ADAL" clId="{275D169B-9A0F-1745-8772-4E82236A7863}" dt="2023-08-08T17:00:55.826" v="1706" actId="14100"/>
          <ac:spMkLst>
            <pc:docMk/>
            <pc:sldMk cId="3243605612" sldId="261"/>
            <ac:spMk id="6" creationId="{2F2930C1-F4E6-6146-9ACC-55842C1ACC97}"/>
          </ac:spMkLst>
        </pc:spChg>
      </pc:sldChg>
      <pc:sldChg chg="del">
        <pc:chgData name="Mai Xuan Trang" userId="f3c332be-9d36-4c2c-a25a-1b5a64c76b56" providerId="ADAL" clId="{275D169B-9A0F-1745-8772-4E82236A7863}" dt="2023-08-08T13:56:51.529" v="402" actId="2696"/>
        <pc:sldMkLst>
          <pc:docMk/>
          <pc:sldMk cId="1033960271" sldId="301"/>
        </pc:sldMkLst>
      </pc:sldChg>
      <pc:sldChg chg="modSp mod">
        <pc:chgData name="Mai Xuan Trang" userId="f3c332be-9d36-4c2c-a25a-1b5a64c76b56" providerId="ADAL" clId="{275D169B-9A0F-1745-8772-4E82236A7863}" dt="2023-08-08T17:29:12.533" v="1938" actId="1076"/>
        <pc:sldMkLst>
          <pc:docMk/>
          <pc:sldMk cId="1876972971" sldId="302"/>
        </pc:sldMkLst>
        <pc:spChg chg="mod">
          <ac:chgData name="Mai Xuan Trang" userId="f3c332be-9d36-4c2c-a25a-1b5a64c76b56" providerId="ADAL" clId="{275D169B-9A0F-1745-8772-4E82236A7863}" dt="2023-08-08T17:29:12.533" v="1938" actId="1076"/>
          <ac:spMkLst>
            <pc:docMk/>
            <pc:sldMk cId="1876972971" sldId="302"/>
            <ac:spMk id="2" creationId="{CB54D7BB-FEB7-B14F-B7BD-5CD92B600E99}"/>
          </ac:spMkLst>
        </pc:spChg>
      </pc:sldChg>
      <pc:sldChg chg="del">
        <pc:chgData name="Mai Xuan Trang" userId="f3c332be-9d36-4c2c-a25a-1b5a64c76b56" providerId="ADAL" clId="{275D169B-9A0F-1745-8772-4E82236A7863}" dt="2023-08-08T13:56:43.331" v="400" actId="2696"/>
        <pc:sldMkLst>
          <pc:docMk/>
          <pc:sldMk cId="1687616260" sldId="304"/>
        </pc:sldMkLst>
      </pc:sldChg>
      <pc:sldChg chg="del">
        <pc:chgData name="Mai Xuan Trang" userId="f3c332be-9d36-4c2c-a25a-1b5a64c76b56" providerId="ADAL" clId="{275D169B-9A0F-1745-8772-4E82236A7863}" dt="2023-08-08T16:55:52.585" v="1606" actId="2696"/>
        <pc:sldMkLst>
          <pc:docMk/>
          <pc:sldMk cId="3227132102" sldId="305"/>
        </pc:sldMkLst>
      </pc:sldChg>
      <pc:sldChg chg="modSp mod">
        <pc:chgData name="Mai Xuan Trang" userId="f3c332be-9d36-4c2c-a25a-1b5a64c76b56" providerId="ADAL" clId="{275D169B-9A0F-1745-8772-4E82236A7863}" dt="2023-08-08T04:29:45.607" v="396" actId="1035"/>
        <pc:sldMkLst>
          <pc:docMk/>
          <pc:sldMk cId="2995186404" sldId="410"/>
        </pc:sldMkLst>
        <pc:spChg chg="mod">
          <ac:chgData name="Mai Xuan Trang" userId="f3c332be-9d36-4c2c-a25a-1b5a64c76b56" providerId="ADAL" clId="{275D169B-9A0F-1745-8772-4E82236A7863}" dt="2023-08-08T04:29:45.607" v="396" actId="1035"/>
          <ac:spMkLst>
            <pc:docMk/>
            <pc:sldMk cId="2995186404" sldId="410"/>
            <ac:spMk id="9" creationId="{00000000-0000-0000-0000-000000000000}"/>
          </ac:spMkLst>
        </pc:spChg>
        <pc:spChg chg="mod">
          <ac:chgData name="Mai Xuan Trang" userId="f3c332be-9d36-4c2c-a25a-1b5a64c76b56" providerId="ADAL" clId="{275D169B-9A0F-1745-8772-4E82236A7863}" dt="2023-08-08T04:29:45.607" v="396" actId="1035"/>
          <ac:spMkLst>
            <pc:docMk/>
            <pc:sldMk cId="2995186404" sldId="410"/>
            <ac:spMk id="14" creationId="{00000000-0000-0000-0000-000000000000}"/>
          </ac:spMkLst>
        </pc:spChg>
        <pc:spChg chg="mod">
          <ac:chgData name="Mai Xuan Trang" userId="f3c332be-9d36-4c2c-a25a-1b5a64c76b56" providerId="ADAL" clId="{275D169B-9A0F-1745-8772-4E82236A7863}" dt="2023-08-08T04:29:45.607" v="396" actId="1035"/>
          <ac:spMkLst>
            <pc:docMk/>
            <pc:sldMk cId="2995186404" sldId="410"/>
            <ac:spMk id="15" creationId="{00000000-0000-0000-0000-000000000000}"/>
          </ac:spMkLst>
        </pc:spChg>
        <pc:spChg chg="mod">
          <ac:chgData name="Mai Xuan Trang" userId="f3c332be-9d36-4c2c-a25a-1b5a64c76b56" providerId="ADAL" clId="{275D169B-9A0F-1745-8772-4E82236A7863}" dt="2023-08-08T04:29:45.607" v="396" actId="1035"/>
          <ac:spMkLst>
            <pc:docMk/>
            <pc:sldMk cId="2995186404" sldId="410"/>
            <ac:spMk id="19" creationId="{00000000-0000-0000-0000-000000000000}"/>
          </ac:spMkLst>
        </pc:spChg>
        <pc:spChg chg="mod">
          <ac:chgData name="Mai Xuan Trang" userId="f3c332be-9d36-4c2c-a25a-1b5a64c76b56" providerId="ADAL" clId="{275D169B-9A0F-1745-8772-4E82236A7863}" dt="2023-08-08T04:29:45.607" v="396" actId="1035"/>
          <ac:spMkLst>
            <pc:docMk/>
            <pc:sldMk cId="2995186404" sldId="410"/>
            <ac:spMk id="20" creationId="{00000000-0000-0000-0000-000000000000}"/>
          </ac:spMkLst>
        </pc:spChg>
        <pc:spChg chg="mod">
          <ac:chgData name="Mai Xuan Trang" userId="f3c332be-9d36-4c2c-a25a-1b5a64c76b56" providerId="ADAL" clId="{275D169B-9A0F-1745-8772-4E82236A7863}" dt="2023-08-08T04:29:45.607" v="396" actId="1035"/>
          <ac:spMkLst>
            <pc:docMk/>
            <pc:sldMk cId="2995186404" sldId="410"/>
            <ac:spMk id="29" creationId="{00000000-0000-0000-0000-000000000000}"/>
          </ac:spMkLst>
        </pc:spChg>
        <pc:spChg chg="mod">
          <ac:chgData name="Mai Xuan Trang" userId="f3c332be-9d36-4c2c-a25a-1b5a64c76b56" providerId="ADAL" clId="{275D169B-9A0F-1745-8772-4E82236A7863}" dt="2023-08-08T04:29:45.607" v="396" actId="1035"/>
          <ac:spMkLst>
            <pc:docMk/>
            <pc:sldMk cId="2995186404" sldId="410"/>
            <ac:spMk id="30" creationId="{00000000-0000-0000-0000-000000000000}"/>
          </ac:spMkLst>
        </pc:spChg>
        <pc:spChg chg="mod">
          <ac:chgData name="Mai Xuan Trang" userId="f3c332be-9d36-4c2c-a25a-1b5a64c76b56" providerId="ADAL" clId="{275D169B-9A0F-1745-8772-4E82236A7863}" dt="2023-08-08T04:29:45.607" v="396" actId="1035"/>
          <ac:spMkLst>
            <pc:docMk/>
            <pc:sldMk cId="2995186404" sldId="410"/>
            <ac:spMk id="34" creationId="{00000000-0000-0000-0000-000000000000}"/>
          </ac:spMkLst>
        </pc:spChg>
        <pc:spChg chg="mod">
          <ac:chgData name="Mai Xuan Trang" userId="f3c332be-9d36-4c2c-a25a-1b5a64c76b56" providerId="ADAL" clId="{275D169B-9A0F-1745-8772-4E82236A7863}" dt="2023-08-08T04:29:45.607" v="396" actId="1035"/>
          <ac:spMkLst>
            <pc:docMk/>
            <pc:sldMk cId="2995186404" sldId="410"/>
            <ac:spMk id="36" creationId="{1F17E50E-B8A0-47F2-827B-5B58BC24DB8F}"/>
          </ac:spMkLst>
        </pc:spChg>
        <pc:spChg chg="mod">
          <ac:chgData name="Mai Xuan Trang" userId="f3c332be-9d36-4c2c-a25a-1b5a64c76b56" providerId="ADAL" clId="{275D169B-9A0F-1745-8772-4E82236A7863}" dt="2023-08-08T04:29:45.607" v="396" actId="1035"/>
          <ac:spMkLst>
            <pc:docMk/>
            <pc:sldMk cId="2995186404" sldId="410"/>
            <ac:spMk id="47" creationId="{B3B25E34-8ABE-4D0C-9A57-89485104BAD1}"/>
          </ac:spMkLst>
        </pc:spChg>
        <pc:grpChg chg="mod">
          <ac:chgData name="Mai Xuan Trang" userId="f3c332be-9d36-4c2c-a25a-1b5a64c76b56" providerId="ADAL" clId="{275D169B-9A0F-1745-8772-4E82236A7863}" dt="2023-08-08T04:29:45.607" v="396" actId="1035"/>
          <ac:grpSpMkLst>
            <pc:docMk/>
            <pc:sldMk cId="2995186404" sldId="410"/>
            <ac:grpSpMk id="8" creationId="{00000000-0000-0000-0000-000000000000}"/>
          </ac:grpSpMkLst>
        </pc:grpChg>
        <pc:grpChg chg="mod">
          <ac:chgData name="Mai Xuan Trang" userId="f3c332be-9d36-4c2c-a25a-1b5a64c76b56" providerId="ADAL" clId="{275D169B-9A0F-1745-8772-4E82236A7863}" dt="2023-08-08T04:29:45.607" v="396" actId="1035"/>
          <ac:grpSpMkLst>
            <pc:docMk/>
            <pc:sldMk cId="2995186404" sldId="410"/>
            <ac:grpSpMk id="11" creationId="{00000000-0000-0000-0000-000000000000}"/>
          </ac:grpSpMkLst>
        </pc:grpChg>
        <pc:grpChg chg="mod">
          <ac:chgData name="Mai Xuan Trang" userId="f3c332be-9d36-4c2c-a25a-1b5a64c76b56" providerId="ADAL" clId="{275D169B-9A0F-1745-8772-4E82236A7863}" dt="2023-08-08T04:29:45.607" v="396" actId="1035"/>
          <ac:grpSpMkLst>
            <pc:docMk/>
            <pc:sldMk cId="2995186404" sldId="410"/>
            <ac:grpSpMk id="16" creationId="{00000000-0000-0000-0000-000000000000}"/>
          </ac:grpSpMkLst>
        </pc:grpChg>
        <pc:grpChg chg="mod">
          <ac:chgData name="Mai Xuan Trang" userId="f3c332be-9d36-4c2c-a25a-1b5a64c76b56" providerId="ADAL" clId="{275D169B-9A0F-1745-8772-4E82236A7863}" dt="2023-08-08T04:29:45.607" v="396" actId="1035"/>
          <ac:grpSpMkLst>
            <pc:docMk/>
            <pc:sldMk cId="2995186404" sldId="410"/>
            <ac:grpSpMk id="26" creationId="{00000000-0000-0000-0000-000000000000}"/>
          </ac:grpSpMkLst>
        </pc:grpChg>
        <pc:grpChg chg="mod">
          <ac:chgData name="Mai Xuan Trang" userId="f3c332be-9d36-4c2c-a25a-1b5a64c76b56" providerId="ADAL" clId="{275D169B-9A0F-1745-8772-4E82236A7863}" dt="2023-08-08T04:29:45.607" v="396" actId="1035"/>
          <ac:grpSpMkLst>
            <pc:docMk/>
            <pc:sldMk cId="2995186404" sldId="410"/>
            <ac:grpSpMk id="31" creationId="{00000000-0000-0000-0000-000000000000}"/>
          </ac:grpSpMkLst>
        </pc:grpChg>
        <pc:cxnChg chg="mod">
          <ac:chgData name="Mai Xuan Trang" userId="f3c332be-9d36-4c2c-a25a-1b5a64c76b56" providerId="ADAL" clId="{275D169B-9A0F-1745-8772-4E82236A7863}" dt="2023-08-08T04:29:45.607" v="396" actId="1035"/>
          <ac:cxnSpMkLst>
            <pc:docMk/>
            <pc:sldMk cId="2995186404" sldId="410"/>
            <ac:cxnSpMk id="38" creationId="{00000000-0000-0000-0000-000000000000}"/>
          </ac:cxnSpMkLst>
        </pc:cxnChg>
        <pc:cxnChg chg="mod">
          <ac:chgData name="Mai Xuan Trang" userId="f3c332be-9d36-4c2c-a25a-1b5a64c76b56" providerId="ADAL" clId="{275D169B-9A0F-1745-8772-4E82236A7863}" dt="2023-08-08T04:29:45.607" v="396" actId="1035"/>
          <ac:cxnSpMkLst>
            <pc:docMk/>
            <pc:sldMk cId="2995186404" sldId="410"/>
            <ac:cxnSpMk id="39" creationId="{00000000-0000-0000-0000-000000000000}"/>
          </ac:cxnSpMkLst>
        </pc:cxnChg>
        <pc:cxnChg chg="mod">
          <ac:chgData name="Mai Xuan Trang" userId="f3c332be-9d36-4c2c-a25a-1b5a64c76b56" providerId="ADAL" clId="{275D169B-9A0F-1745-8772-4E82236A7863}" dt="2023-08-08T04:29:45.607" v="396" actId="1035"/>
          <ac:cxnSpMkLst>
            <pc:docMk/>
            <pc:sldMk cId="2995186404" sldId="410"/>
            <ac:cxnSpMk id="40" creationId="{00000000-0000-0000-0000-000000000000}"/>
          </ac:cxnSpMkLst>
        </pc:cxnChg>
        <pc:cxnChg chg="mod">
          <ac:chgData name="Mai Xuan Trang" userId="f3c332be-9d36-4c2c-a25a-1b5a64c76b56" providerId="ADAL" clId="{275D169B-9A0F-1745-8772-4E82236A7863}" dt="2023-08-08T04:29:45.607" v="396" actId="1035"/>
          <ac:cxnSpMkLst>
            <pc:docMk/>
            <pc:sldMk cId="2995186404" sldId="410"/>
            <ac:cxnSpMk id="41" creationId="{00000000-0000-0000-0000-000000000000}"/>
          </ac:cxnSpMkLst>
        </pc:cxnChg>
        <pc:cxnChg chg="mod">
          <ac:chgData name="Mai Xuan Trang" userId="f3c332be-9d36-4c2c-a25a-1b5a64c76b56" providerId="ADAL" clId="{275D169B-9A0F-1745-8772-4E82236A7863}" dt="2023-08-08T04:29:45.607" v="396" actId="1035"/>
          <ac:cxnSpMkLst>
            <pc:docMk/>
            <pc:sldMk cId="2995186404" sldId="410"/>
            <ac:cxnSpMk id="42" creationId="{00000000-0000-0000-0000-000000000000}"/>
          </ac:cxnSpMkLst>
        </pc:cxnChg>
      </pc:sldChg>
      <pc:sldChg chg="del">
        <pc:chgData name="Mai Xuan Trang" userId="f3c332be-9d36-4c2c-a25a-1b5a64c76b56" providerId="ADAL" clId="{275D169B-9A0F-1745-8772-4E82236A7863}" dt="2023-08-08T04:24:02.730" v="0" actId="2696"/>
        <pc:sldMkLst>
          <pc:docMk/>
          <pc:sldMk cId="2749469313" sldId="425"/>
        </pc:sldMkLst>
      </pc:sldChg>
      <pc:sldChg chg="del">
        <pc:chgData name="Mai Xuan Trang" userId="f3c332be-9d36-4c2c-a25a-1b5a64c76b56" providerId="ADAL" clId="{275D169B-9A0F-1745-8772-4E82236A7863}" dt="2023-08-08T04:24:05.070" v="1" actId="2696"/>
        <pc:sldMkLst>
          <pc:docMk/>
          <pc:sldMk cId="4027715601" sldId="427"/>
        </pc:sldMkLst>
      </pc:sldChg>
      <pc:sldChg chg="modSp mod">
        <pc:chgData name="Mai Xuan Trang" userId="f3c332be-9d36-4c2c-a25a-1b5a64c76b56" providerId="ADAL" clId="{275D169B-9A0F-1745-8772-4E82236A7863}" dt="2023-08-08T14:59:35.934" v="1363" actId="255"/>
        <pc:sldMkLst>
          <pc:docMk/>
          <pc:sldMk cId="456582672" sldId="428"/>
        </pc:sldMkLst>
        <pc:spChg chg="mod">
          <ac:chgData name="Mai Xuan Trang" userId="f3c332be-9d36-4c2c-a25a-1b5a64c76b56" providerId="ADAL" clId="{275D169B-9A0F-1745-8772-4E82236A7863}" dt="2023-08-08T14:59:23.003" v="1361" actId="2711"/>
          <ac:spMkLst>
            <pc:docMk/>
            <pc:sldMk cId="456582672" sldId="428"/>
            <ac:spMk id="2" creationId="{822EDCC7-833C-1B46-A9DB-AEC928BC083D}"/>
          </ac:spMkLst>
        </pc:spChg>
        <pc:spChg chg="mod">
          <ac:chgData name="Mai Xuan Trang" userId="f3c332be-9d36-4c2c-a25a-1b5a64c76b56" providerId="ADAL" clId="{275D169B-9A0F-1745-8772-4E82236A7863}" dt="2023-08-08T14:59:27.927" v="1362" actId="255"/>
          <ac:spMkLst>
            <pc:docMk/>
            <pc:sldMk cId="456582672" sldId="428"/>
            <ac:spMk id="6" creationId="{963662B6-1B3F-3D43-82B4-038976BF0367}"/>
          </ac:spMkLst>
        </pc:spChg>
        <pc:spChg chg="mod">
          <ac:chgData name="Mai Xuan Trang" userId="f3c332be-9d36-4c2c-a25a-1b5a64c76b56" providerId="ADAL" clId="{275D169B-9A0F-1745-8772-4E82236A7863}" dt="2023-08-08T14:59:35.934" v="1363" actId="255"/>
          <ac:spMkLst>
            <pc:docMk/>
            <pc:sldMk cId="456582672" sldId="428"/>
            <ac:spMk id="7" creationId="{A7D40D5D-1713-7B40-B380-62C8FA2F31C4}"/>
          </ac:spMkLst>
        </pc:spChg>
      </pc:sldChg>
      <pc:sldChg chg="modSp add del mod">
        <pc:chgData name="Mai Xuan Trang" userId="f3c332be-9d36-4c2c-a25a-1b5a64c76b56" providerId="ADAL" clId="{275D169B-9A0F-1745-8772-4E82236A7863}" dt="2023-08-08T17:27:11.772" v="1902" actId="2696"/>
        <pc:sldMkLst>
          <pc:docMk/>
          <pc:sldMk cId="932786414" sldId="429"/>
        </pc:sldMkLst>
        <pc:spChg chg="mod">
          <ac:chgData name="Mai Xuan Trang" userId="f3c332be-9d36-4c2c-a25a-1b5a64c76b56" providerId="ADAL" clId="{275D169B-9A0F-1745-8772-4E82236A7863}" dt="2023-08-08T13:54:13.285" v="399" actId="20577"/>
          <ac:spMkLst>
            <pc:docMk/>
            <pc:sldMk cId="932786414" sldId="429"/>
            <ac:spMk id="6" creationId="{2F2930C1-F4E6-6146-9ACC-55842C1ACC97}"/>
          </ac:spMkLst>
        </pc:spChg>
      </pc:sldChg>
      <pc:sldChg chg="modSp add mod">
        <pc:chgData name="Mai Xuan Trang" userId="f3c332be-9d36-4c2c-a25a-1b5a64c76b56" providerId="ADAL" clId="{275D169B-9A0F-1745-8772-4E82236A7863}" dt="2023-08-08T14:04:25.962" v="514" actId="20577"/>
        <pc:sldMkLst>
          <pc:docMk/>
          <pc:sldMk cId="2724904428" sldId="430"/>
        </pc:sldMkLst>
        <pc:spChg chg="mod">
          <ac:chgData name="Mai Xuan Trang" userId="f3c332be-9d36-4c2c-a25a-1b5a64c76b56" providerId="ADAL" clId="{275D169B-9A0F-1745-8772-4E82236A7863}" dt="2023-08-08T13:57:39.385" v="450" actId="20577"/>
          <ac:spMkLst>
            <pc:docMk/>
            <pc:sldMk cId="2724904428" sldId="430"/>
            <ac:spMk id="5" creationId="{365B20E5-B84D-A947-80AE-6968A665D0C9}"/>
          </ac:spMkLst>
        </pc:spChg>
        <pc:spChg chg="mod">
          <ac:chgData name="Mai Xuan Trang" userId="f3c332be-9d36-4c2c-a25a-1b5a64c76b56" providerId="ADAL" clId="{275D169B-9A0F-1745-8772-4E82236A7863}" dt="2023-08-08T14:04:25.962" v="514" actId="20577"/>
          <ac:spMkLst>
            <pc:docMk/>
            <pc:sldMk cId="2724904428" sldId="430"/>
            <ac:spMk id="6" creationId="{2F2930C1-F4E6-6146-9ACC-55842C1ACC97}"/>
          </ac:spMkLst>
        </pc:spChg>
      </pc:sldChg>
      <pc:sldChg chg="addSp modSp add mod">
        <pc:chgData name="Mai Xuan Trang" userId="f3c332be-9d36-4c2c-a25a-1b5a64c76b56" providerId="ADAL" clId="{275D169B-9A0F-1745-8772-4E82236A7863}" dt="2023-08-08T18:26:43.413" v="1960" actId="2711"/>
        <pc:sldMkLst>
          <pc:docMk/>
          <pc:sldMk cId="3576457325" sldId="431"/>
        </pc:sldMkLst>
        <pc:spChg chg="mod">
          <ac:chgData name="Mai Xuan Trang" userId="f3c332be-9d36-4c2c-a25a-1b5a64c76b56" providerId="ADAL" clId="{275D169B-9A0F-1745-8772-4E82236A7863}" dt="2023-08-08T14:08:30.768" v="592" actId="20577"/>
          <ac:spMkLst>
            <pc:docMk/>
            <pc:sldMk cId="3576457325" sldId="431"/>
            <ac:spMk id="5" creationId="{365B20E5-B84D-A947-80AE-6968A665D0C9}"/>
          </ac:spMkLst>
        </pc:spChg>
        <pc:spChg chg="mod">
          <ac:chgData name="Mai Xuan Trang" userId="f3c332be-9d36-4c2c-a25a-1b5a64c76b56" providerId="ADAL" clId="{275D169B-9A0F-1745-8772-4E82236A7863}" dt="2023-08-08T14:18:24.559" v="767" actId="1036"/>
          <ac:spMkLst>
            <pc:docMk/>
            <pc:sldMk cId="3576457325" sldId="431"/>
            <ac:spMk id="6" creationId="{2F2930C1-F4E6-6146-9ACC-55842C1ACC97}"/>
          </ac:spMkLst>
        </pc:spChg>
        <pc:graphicFrameChg chg="add mod modGraphic">
          <ac:chgData name="Mai Xuan Trang" userId="f3c332be-9d36-4c2c-a25a-1b5a64c76b56" providerId="ADAL" clId="{275D169B-9A0F-1745-8772-4E82236A7863}" dt="2023-08-08T18:26:43.413" v="1960" actId="2711"/>
          <ac:graphicFrameMkLst>
            <pc:docMk/>
            <pc:sldMk cId="3576457325" sldId="431"/>
            <ac:graphicFrameMk id="7" creationId="{9EE95132-3947-5544-8A4B-A1BDA3FB1E5B}"/>
          </ac:graphicFrameMkLst>
        </pc:graphicFrameChg>
      </pc:sldChg>
      <pc:sldChg chg="addSp delSp modSp add mod">
        <pc:chgData name="Mai Xuan Trang" userId="f3c332be-9d36-4c2c-a25a-1b5a64c76b56" providerId="ADAL" clId="{275D169B-9A0F-1745-8772-4E82236A7863}" dt="2023-08-08T18:27:15.949" v="1966"/>
        <pc:sldMkLst>
          <pc:docMk/>
          <pc:sldMk cId="166584026" sldId="432"/>
        </pc:sldMkLst>
        <pc:spChg chg="mod">
          <ac:chgData name="Mai Xuan Trang" userId="f3c332be-9d36-4c2c-a25a-1b5a64c76b56" providerId="ADAL" clId="{275D169B-9A0F-1745-8772-4E82236A7863}" dt="2023-08-08T18:27:02.292" v="1962"/>
          <ac:spMkLst>
            <pc:docMk/>
            <pc:sldMk cId="166584026" sldId="432"/>
            <ac:spMk id="5" creationId="{365B20E5-B84D-A947-80AE-6968A665D0C9}"/>
          </ac:spMkLst>
        </pc:spChg>
        <pc:spChg chg="mod">
          <ac:chgData name="Mai Xuan Trang" userId="f3c332be-9d36-4c2c-a25a-1b5a64c76b56" providerId="ADAL" clId="{275D169B-9A0F-1745-8772-4E82236A7863}" dt="2023-08-08T18:27:15.949" v="1966"/>
          <ac:spMkLst>
            <pc:docMk/>
            <pc:sldMk cId="166584026" sldId="432"/>
            <ac:spMk id="6" creationId="{2F2930C1-F4E6-6146-9ACC-55842C1ACC97}"/>
          </ac:spMkLst>
        </pc:spChg>
        <pc:graphicFrameChg chg="del">
          <ac:chgData name="Mai Xuan Trang" userId="f3c332be-9d36-4c2c-a25a-1b5a64c76b56" providerId="ADAL" clId="{275D169B-9A0F-1745-8772-4E82236A7863}" dt="2023-08-08T14:18:38.871" v="782" actId="478"/>
          <ac:graphicFrameMkLst>
            <pc:docMk/>
            <pc:sldMk cId="166584026" sldId="432"/>
            <ac:graphicFrameMk id="7" creationId="{9EE95132-3947-5544-8A4B-A1BDA3FB1E5B}"/>
          </ac:graphicFrameMkLst>
        </pc:graphicFrameChg>
        <pc:picChg chg="add mod">
          <ac:chgData name="Mai Xuan Trang" userId="f3c332be-9d36-4c2c-a25a-1b5a64c76b56" providerId="ADAL" clId="{275D169B-9A0F-1745-8772-4E82236A7863}" dt="2023-08-08T14:24:26.160" v="1152" actId="1035"/>
          <ac:picMkLst>
            <pc:docMk/>
            <pc:sldMk cId="166584026" sldId="432"/>
            <ac:picMk id="8" creationId="{519AA4C3-C13E-3443-BFC1-71EC09269FFE}"/>
          </ac:picMkLst>
        </pc:picChg>
      </pc:sldChg>
      <pc:sldChg chg="addSp delSp modSp add mod">
        <pc:chgData name="Mai Xuan Trang" userId="f3c332be-9d36-4c2c-a25a-1b5a64c76b56" providerId="ADAL" clId="{275D169B-9A0F-1745-8772-4E82236A7863}" dt="2023-08-08T16:10:34.179" v="1376" actId="255"/>
        <pc:sldMkLst>
          <pc:docMk/>
          <pc:sldMk cId="1543133241" sldId="433"/>
        </pc:sldMkLst>
        <pc:spChg chg="mod">
          <ac:chgData name="Mai Xuan Trang" userId="f3c332be-9d36-4c2c-a25a-1b5a64c76b56" providerId="ADAL" clId="{275D169B-9A0F-1745-8772-4E82236A7863}" dt="2023-08-08T14:29:39.199" v="1246" actId="1035"/>
          <ac:spMkLst>
            <pc:docMk/>
            <pc:sldMk cId="1543133241" sldId="433"/>
            <ac:spMk id="6" creationId="{2F2930C1-F4E6-6146-9ACC-55842C1ACC97}"/>
          </ac:spMkLst>
        </pc:spChg>
        <pc:graphicFrameChg chg="del">
          <ac:chgData name="Mai Xuan Trang" userId="f3c332be-9d36-4c2c-a25a-1b5a64c76b56" providerId="ADAL" clId="{275D169B-9A0F-1745-8772-4E82236A7863}" dt="2023-08-08T14:24:37.818" v="1153" actId="478"/>
          <ac:graphicFrameMkLst>
            <pc:docMk/>
            <pc:sldMk cId="1543133241" sldId="433"/>
            <ac:graphicFrameMk id="7" creationId="{9EE95132-3947-5544-8A4B-A1BDA3FB1E5B}"/>
          </ac:graphicFrameMkLst>
        </pc:graphicFrameChg>
        <pc:graphicFrameChg chg="add mod modGraphic">
          <ac:chgData name="Mai Xuan Trang" userId="f3c332be-9d36-4c2c-a25a-1b5a64c76b56" providerId="ADAL" clId="{275D169B-9A0F-1745-8772-4E82236A7863}" dt="2023-08-08T16:10:34.179" v="1376" actId="255"/>
          <ac:graphicFrameMkLst>
            <pc:docMk/>
            <pc:sldMk cId="1543133241" sldId="433"/>
            <ac:graphicFrameMk id="8" creationId="{4C660E92-B391-D84B-A9D6-A1D2D7F91619}"/>
          </ac:graphicFrameMkLst>
        </pc:graphicFrameChg>
      </pc:sldChg>
      <pc:sldChg chg="addSp delSp modSp add mod">
        <pc:chgData name="Mai Xuan Trang" userId="f3c332be-9d36-4c2c-a25a-1b5a64c76b56" providerId="ADAL" clId="{275D169B-9A0F-1745-8772-4E82236A7863}" dt="2023-08-08T18:27:50.147" v="1971" actId="20577"/>
        <pc:sldMkLst>
          <pc:docMk/>
          <pc:sldMk cId="3097134120" sldId="434"/>
        </pc:sldMkLst>
        <pc:spChg chg="mod">
          <ac:chgData name="Mai Xuan Trang" userId="f3c332be-9d36-4c2c-a25a-1b5a64c76b56" providerId="ADAL" clId="{275D169B-9A0F-1745-8772-4E82236A7863}" dt="2023-08-08T18:27:50.147" v="1971" actId="20577"/>
          <ac:spMkLst>
            <pc:docMk/>
            <pc:sldMk cId="3097134120" sldId="434"/>
            <ac:spMk id="5" creationId="{365B20E5-B84D-A947-80AE-6968A665D0C9}"/>
          </ac:spMkLst>
        </pc:spChg>
        <pc:spChg chg="del">
          <ac:chgData name="Mai Xuan Trang" userId="f3c332be-9d36-4c2c-a25a-1b5a64c76b56" providerId="ADAL" clId="{275D169B-9A0F-1745-8772-4E82236A7863}" dt="2023-08-08T14:41:57.088" v="1277" actId="478"/>
          <ac:spMkLst>
            <pc:docMk/>
            <pc:sldMk cId="3097134120" sldId="434"/>
            <ac:spMk id="6" creationId="{2F2930C1-F4E6-6146-9ACC-55842C1ACC97}"/>
          </ac:spMkLst>
        </pc:spChg>
        <pc:spChg chg="add del mod">
          <ac:chgData name="Mai Xuan Trang" userId="f3c332be-9d36-4c2c-a25a-1b5a64c76b56" providerId="ADAL" clId="{275D169B-9A0F-1745-8772-4E82236A7863}" dt="2023-08-08T14:42:00.063" v="1278" actId="478"/>
          <ac:spMkLst>
            <pc:docMk/>
            <pc:sldMk cId="3097134120" sldId="434"/>
            <ac:spMk id="10" creationId="{DD7A23F8-6BED-7C45-AB02-9E20B4509866}"/>
          </ac:spMkLst>
        </pc:spChg>
        <pc:spChg chg="add del mod">
          <ac:chgData name="Mai Xuan Trang" userId="f3c332be-9d36-4c2c-a25a-1b5a64c76b56" providerId="ADAL" clId="{275D169B-9A0F-1745-8772-4E82236A7863}" dt="2023-08-08T16:13:29.168" v="1408" actId="478"/>
          <ac:spMkLst>
            <pc:docMk/>
            <pc:sldMk cId="3097134120" sldId="434"/>
            <ac:spMk id="16" creationId="{569E663A-7299-9540-9747-989A1C8588CE}"/>
          </ac:spMkLst>
        </pc:spChg>
        <pc:spChg chg="add mod">
          <ac:chgData name="Mai Xuan Trang" userId="f3c332be-9d36-4c2c-a25a-1b5a64c76b56" providerId="ADAL" clId="{275D169B-9A0F-1745-8772-4E82236A7863}" dt="2023-08-08T16:16:52.328" v="1522" actId="164"/>
          <ac:spMkLst>
            <pc:docMk/>
            <pc:sldMk cId="3097134120" sldId="434"/>
            <ac:spMk id="17" creationId="{248FB5F1-E328-ED43-90C4-1F57098CFB2E}"/>
          </ac:spMkLst>
        </pc:spChg>
        <pc:spChg chg="add mod">
          <ac:chgData name="Mai Xuan Trang" userId="f3c332be-9d36-4c2c-a25a-1b5a64c76b56" providerId="ADAL" clId="{275D169B-9A0F-1745-8772-4E82236A7863}" dt="2023-08-08T16:16:52.328" v="1522" actId="164"/>
          <ac:spMkLst>
            <pc:docMk/>
            <pc:sldMk cId="3097134120" sldId="434"/>
            <ac:spMk id="18" creationId="{49511D69-7BE9-4E4F-A3B7-168B7EF5935F}"/>
          </ac:spMkLst>
        </pc:spChg>
        <pc:spChg chg="add mod">
          <ac:chgData name="Mai Xuan Trang" userId="f3c332be-9d36-4c2c-a25a-1b5a64c76b56" providerId="ADAL" clId="{275D169B-9A0F-1745-8772-4E82236A7863}" dt="2023-08-08T16:16:52.328" v="1522" actId="164"/>
          <ac:spMkLst>
            <pc:docMk/>
            <pc:sldMk cId="3097134120" sldId="434"/>
            <ac:spMk id="19" creationId="{A2E42F38-4390-F643-A0A9-972A214DE3D1}"/>
          </ac:spMkLst>
        </pc:spChg>
        <pc:spChg chg="add mod">
          <ac:chgData name="Mai Xuan Trang" userId="f3c332be-9d36-4c2c-a25a-1b5a64c76b56" providerId="ADAL" clId="{275D169B-9A0F-1745-8772-4E82236A7863}" dt="2023-08-08T16:16:52.328" v="1522" actId="164"/>
          <ac:spMkLst>
            <pc:docMk/>
            <pc:sldMk cId="3097134120" sldId="434"/>
            <ac:spMk id="20" creationId="{3DBC3907-E137-1E49-9123-B70BEFF71C4E}"/>
          </ac:spMkLst>
        </pc:spChg>
        <pc:grpChg chg="add mod">
          <ac:chgData name="Mai Xuan Trang" userId="f3c332be-9d36-4c2c-a25a-1b5a64c76b56" providerId="ADAL" clId="{275D169B-9A0F-1745-8772-4E82236A7863}" dt="2023-08-08T16:33:43.155" v="1556" actId="1035"/>
          <ac:grpSpMkLst>
            <pc:docMk/>
            <pc:sldMk cId="3097134120" sldId="434"/>
            <ac:grpSpMk id="21" creationId="{B76A74CC-6B81-2548-9B05-5AB73B5CB91D}"/>
          </ac:grpSpMkLst>
        </pc:grpChg>
        <pc:graphicFrameChg chg="add del mod modGraphic">
          <ac:chgData name="Mai Xuan Trang" userId="f3c332be-9d36-4c2c-a25a-1b5a64c76b56" providerId="ADAL" clId="{275D169B-9A0F-1745-8772-4E82236A7863}" dt="2023-08-08T14:47:16.731" v="1281" actId="478"/>
          <ac:graphicFrameMkLst>
            <pc:docMk/>
            <pc:sldMk cId="3097134120" sldId="434"/>
            <ac:graphicFrameMk id="7" creationId="{E2FBCD29-4E88-4841-B687-EC83F18180AF}"/>
          </ac:graphicFrameMkLst>
        </pc:graphicFrameChg>
        <pc:graphicFrameChg chg="add del mod">
          <ac:chgData name="Mai Xuan Trang" userId="f3c332be-9d36-4c2c-a25a-1b5a64c76b56" providerId="ADAL" clId="{275D169B-9A0F-1745-8772-4E82236A7863}" dt="2023-08-08T14:54:49.672" v="1306" actId="478"/>
          <ac:graphicFrameMkLst>
            <pc:docMk/>
            <pc:sldMk cId="3097134120" sldId="434"/>
            <ac:graphicFrameMk id="14" creationId="{B18DE613-68AE-9A4E-A503-6DA33AF7A49A}"/>
          </ac:graphicFrameMkLst>
        </pc:graphicFrameChg>
        <pc:picChg chg="del">
          <ac:chgData name="Mai Xuan Trang" userId="f3c332be-9d36-4c2c-a25a-1b5a64c76b56" providerId="ADAL" clId="{275D169B-9A0F-1745-8772-4E82236A7863}" dt="2023-08-08T14:41:51.112" v="1275" actId="478"/>
          <ac:picMkLst>
            <pc:docMk/>
            <pc:sldMk cId="3097134120" sldId="434"/>
            <ac:picMk id="8" creationId="{519AA4C3-C13E-3443-BFC1-71EC09269FFE}"/>
          </ac:picMkLst>
        </pc:picChg>
        <pc:picChg chg="add del mod">
          <ac:chgData name="Mai Xuan Trang" userId="f3c332be-9d36-4c2c-a25a-1b5a64c76b56" providerId="ADAL" clId="{275D169B-9A0F-1745-8772-4E82236A7863}" dt="2023-08-08T14:49:14.451" v="1287" actId="478"/>
          <ac:picMkLst>
            <pc:docMk/>
            <pc:sldMk cId="3097134120" sldId="434"/>
            <ac:picMk id="11" creationId="{2B9F5B6D-21BF-CB4B-A71B-D0EEF2773887}"/>
          </ac:picMkLst>
        </pc:picChg>
        <pc:picChg chg="add del mod">
          <ac:chgData name="Mai Xuan Trang" userId="f3c332be-9d36-4c2c-a25a-1b5a64c76b56" providerId="ADAL" clId="{275D169B-9A0F-1745-8772-4E82236A7863}" dt="2023-08-08T16:33:25.720" v="1546" actId="478"/>
          <ac:picMkLst>
            <pc:docMk/>
            <pc:sldMk cId="3097134120" sldId="434"/>
            <ac:picMk id="12" creationId="{C07A456F-F91D-C14C-928E-5690BE811038}"/>
          </ac:picMkLst>
        </pc:picChg>
        <pc:picChg chg="add del mod">
          <ac:chgData name="Mai Xuan Trang" userId="f3c332be-9d36-4c2c-a25a-1b5a64c76b56" providerId="ADAL" clId="{275D169B-9A0F-1745-8772-4E82236A7863}" dt="2023-08-08T14:54:19.760" v="1304" actId="478"/>
          <ac:picMkLst>
            <pc:docMk/>
            <pc:sldMk cId="3097134120" sldId="434"/>
            <ac:picMk id="13" creationId="{030A4E9A-FC3F-354D-BCF8-57DA24A85132}"/>
          </ac:picMkLst>
        </pc:picChg>
        <pc:picChg chg="add del mod">
          <ac:chgData name="Mai Xuan Trang" userId="f3c332be-9d36-4c2c-a25a-1b5a64c76b56" providerId="ADAL" clId="{275D169B-9A0F-1745-8772-4E82236A7863}" dt="2023-08-08T16:15:18.950" v="1490" actId="478"/>
          <ac:picMkLst>
            <pc:docMk/>
            <pc:sldMk cId="3097134120" sldId="434"/>
            <ac:picMk id="15" creationId="{400E5621-FA1C-2A4F-84AD-E014772E0BA0}"/>
          </ac:picMkLst>
        </pc:picChg>
        <pc:picChg chg="add mod">
          <ac:chgData name="Mai Xuan Trang" userId="f3c332be-9d36-4c2c-a25a-1b5a64c76b56" providerId="ADAL" clId="{275D169B-9A0F-1745-8772-4E82236A7863}" dt="2023-08-08T16:33:39.916" v="1550" actId="1076"/>
          <ac:picMkLst>
            <pc:docMk/>
            <pc:sldMk cId="3097134120" sldId="434"/>
            <ac:picMk id="22" creationId="{9BD33800-CD2B-0A42-84FA-AADE6ADDFCC9}"/>
          </ac:picMkLst>
        </pc:picChg>
      </pc:sldChg>
      <pc:sldChg chg="addSp delSp modSp add mod">
        <pc:chgData name="Mai Xuan Trang" userId="f3c332be-9d36-4c2c-a25a-1b5a64c76b56" providerId="ADAL" clId="{275D169B-9A0F-1745-8772-4E82236A7863}" dt="2023-08-08T18:29:49.103" v="2007" actId="1038"/>
        <pc:sldMkLst>
          <pc:docMk/>
          <pc:sldMk cId="2359657759" sldId="435"/>
        </pc:sldMkLst>
        <pc:spChg chg="mod">
          <ac:chgData name="Mai Xuan Trang" userId="f3c332be-9d36-4c2c-a25a-1b5a64c76b56" providerId="ADAL" clId="{275D169B-9A0F-1745-8772-4E82236A7863}" dt="2023-08-08T16:52:40.742" v="1587" actId="20577"/>
          <ac:spMkLst>
            <pc:docMk/>
            <pc:sldMk cId="2359657759" sldId="435"/>
            <ac:spMk id="5" creationId="{365B20E5-B84D-A947-80AE-6968A665D0C9}"/>
          </ac:spMkLst>
        </pc:spChg>
        <pc:spChg chg="del">
          <ac:chgData name="Mai Xuan Trang" userId="f3c332be-9d36-4c2c-a25a-1b5a64c76b56" providerId="ADAL" clId="{275D169B-9A0F-1745-8772-4E82236A7863}" dt="2023-08-08T16:52:49.269" v="1589" actId="478"/>
          <ac:spMkLst>
            <pc:docMk/>
            <pc:sldMk cId="2359657759" sldId="435"/>
            <ac:spMk id="6" creationId="{2F2930C1-F4E6-6146-9ACC-55842C1ACC97}"/>
          </ac:spMkLst>
        </pc:spChg>
        <pc:spChg chg="add del mod">
          <ac:chgData name="Mai Xuan Trang" userId="f3c332be-9d36-4c2c-a25a-1b5a64c76b56" providerId="ADAL" clId="{275D169B-9A0F-1745-8772-4E82236A7863}" dt="2023-08-08T16:52:51.860" v="1590" actId="478"/>
          <ac:spMkLst>
            <pc:docMk/>
            <pc:sldMk cId="2359657759" sldId="435"/>
            <ac:spMk id="9" creationId="{B250894C-80AF-CE43-A392-8B72C23D7DC3}"/>
          </ac:spMkLst>
        </pc:spChg>
        <pc:graphicFrameChg chg="del">
          <ac:chgData name="Mai Xuan Trang" userId="f3c332be-9d36-4c2c-a25a-1b5a64c76b56" providerId="ADAL" clId="{275D169B-9A0F-1745-8772-4E82236A7863}" dt="2023-08-08T16:52:45.341" v="1588" actId="478"/>
          <ac:graphicFrameMkLst>
            <pc:docMk/>
            <pc:sldMk cId="2359657759" sldId="435"/>
            <ac:graphicFrameMk id="8" creationId="{4C660E92-B391-D84B-A9D6-A1D2D7F91619}"/>
          </ac:graphicFrameMkLst>
        </pc:graphicFrameChg>
        <pc:picChg chg="add del mod">
          <ac:chgData name="Mai Xuan Trang" userId="f3c332be-9d36-4c2c-a25a-1b5a64c76b56" providerId="ADAL" clId="{275D169B-9A0F-1745-8772-4E82236A7863}" dt="2023-08-08T18:29:35.312" v="1998" actId="478"/>
          <ac:picMkLst>
            <pc:docMk/>
            <pc:sldMk cId="2359657759" sldId="435"/>
            <ac:picMk id="6" creationId="{F0511CC2-E6DC-A94B-BC9C-448176E51B74}"/>
          </ac:picMkLst>
        </pc:picChg>
        <pc:picChg chg="add mod">
          <ac:chgData name="Mai Xuan Trang" userId="f3c332be-9d36-4c2c-a25a-1b5a64c76b56" providerId="ADAL" clId="{275D169B-9A0F-1745-8772-4E82236A7863}" dt="2023-08-08T18:29:49.103" v="2007" actId="1038"/>
          <ac:picMkLst>
            <pc:docMk/>
            <pc:sldMk cId="2359657759" sldId="435"/>
            <ac:picMk id="7" creationId="{7A1D3667-AC12-ED4F-8F72-C4CBEA58CB43}"/>
          </ac:picMkLst>
        </pc:picChg>
        <pc:picChg chg="add del mod">
          <ac:chgData name="Mai Xuan Trang" userId="f3c332be-9d36-4c2c-a25a-1b5a64c76b56" providerId="ADAL" clId="{275D169B-9A0F-1745-8772-4E82236A7863}" dt="2023-08-08T18:27:56.750" v="1972" actId="478"/>
          <ac:picMkLst>
            <pc:docMk/>
            <pc:sldMk cId="2359657759" sldId="435"/>
            <ac:picMk id="10" creationId="{94DB3B9D-939F-E342-A6C4-A977B0C259F8}"/>
          </ac:picMkLst>
        </pc:picChg>
      </pc:sldChg>
      <pc:sldChg chg="addSp delSp modSp add mod modAnim">
        <pc:chgData name="Mai Xuan Trang" userId="f3c332be-9d36-4c2c-a25a-1b5a64c76b56" providerId="ADAL" clId="{275D169B-9A0F-1745-8772-4E82236A7863}" dt="2023-08-09T11:12:22.392" v="3398" actId="27918"/>
        <pc:sldMkLst>
          <pc:docMk/>
          <pc:sldMk cId="4092909164" sldId="436"/>
        </pc:sldMkLst>
        <pc:spChg chg="mod">
          <ac:chgData name="Mai Xuan Trang" userId="f3c332be-9d36-4c2c-a25a-1b5a64c76b56" providerId="ADAL" clId="{275D169B-9A0F-1745-8772-4E82236A7863}" dt="2023-08-08T16:56:26.781" v="1626" actId="20577"/>
          <ac:spMkLst>
            <pc:docMk/>
            <pc:sldMk cId="4092909164" sldId="436"/>
            <ac:spMk id="5" creationId="{365B20E5-B84D-A947-80AE-6968A665D0C9}"/>
          </ac:spMkLst>
        </pc:spChg>
        <pc:spChg chg="mod">
          <ac:chgData name="Mai Xuan Trang" userId="f3c332be-9d36-4c2c-a25a-1b5a64c76b56" providerId="ADAL" clId="{275D169B-9A0F-1745-8772-4E82236A7863}" dt="2023-08-08T17:01:50.662" v="1730" actId="20577"/>
          <ac:spMkLst>
            <pc:docMk/>
            <pc:sldMk cId="4092909164" sldId="436"/>
            <ac:spMk id="6" creationId="{2F2930C1-F4E6-6146-9ACC-55842C1ACC97}"/>
          </ac:spMkLst>
        </pc:spChg>
        <pc:spChg chg="add mod">
          <ac:chgData name="Mai Xuan Trang" userId="f3c332be-9d36-4c2c-a25a-1b5a64c76b56" providerId="ADAL" clId="{275D169B-9A0F-1745-8772-4E82236A7863}" dt="2023-08-09T09:36:29.879" v="2233" actId="14100"/>
          <ac:spMkLst>
            <pc:docMk/>
            <pc:sldMk cId="4092909164" sldId="436"/>
            <ac:spMk id="8" creationId="{C301B5AC-37CD-804D-B7E6-6ADA47CD947F}"/>
          </ac:spMkLst>
        </pc:spChg>
        <pc:spChg chg="add mod">
          <ac:chgData name="Mai Xuan Trang" userId="f3c332be-9d36-4c2c-a25a-1b5a64c76b56" providerId="ADAL" clId="{275D169B-9A0F-1745-8772-4E82236A7863}" dt="2023-08-09T09:16:16.807" v="2149" actId="164"/>
          <ac:spMkLst>
            <pc:docMk/>
            <pc:sldMk cId="4092909164" sldId="436"/>
            <ac:spMk id="9" creationId="{2C1011C8-99C7-864A-987C-3D4D3DA77E53}"/>
          </ac:spMkLst>
        </pc:spChg>
        <pc:spChg chg="add mod">
          <ac:chgData name="Mai Xuan Trang" userId="f3c332be-9d36-4c2c-a25a-1b5a64c76b56" providerId="ADAL" clId="{275D169B-9A0F-1745-8772-4E82236A7863}" dt="2023-08-09T09:16:16.807" v="2149" actId="164"/>
          <ac:spMkLst>
            <pc:docMk/>
            <pc:sldMk cId="4092909164" sldId="436"/>
            <ac:spMk id="10" creationId="{B648F4A2-CF62-C846-B2CE-66F2DE2CC48C}"/>
          </ac:spMkLst>
        </pc:spChg>
        <pc:spChg chg="add mod">
          <ac:chgData name="Mai Xuan Trang" userId="f3c332be-9d36-4c2c-a25a-1b5a64c76b56" providerId="ADAL" clId="{275D169B-9A0F-1745-8772-4E82236A7863}" dt="2023-08-09T09:36:47.486" v="2238" actId="1036"/>
          <ac:spMkLst>
            <pc:docMk/>
            <pc:sldMk cId="4092909164" sldId="436"/>
            <ac:spMk id="12" creationId="{62BA2D1D-8CD4-B64E-B4D9-A0D02DB10D98}"/>
          </ac:spMkLst>
        </pc:spChg>
        <pc:grpChg chg="add mod">
          <ac:chgData name="Mai Xuan Trang" userId="f3c332be-9d36-4c2c-a25a-1b5a64c76b56" providerId="ADAL" clId="{275D169B-9A0F-1745-8772-4E82236A7863}" dt="2023-08-09T09:16:16.807" v="2149" actId="164"/>
          <ac:grpSpMkLst>
            <pc:docMk/>
            <pc:sldMk cId="4092909164" sldId="436"/>
            <ac:grpSpMk id="13" creationId="{4B9167A8-4BAD-ED4A-A12B-1ED2FE7093AD}"/>
          </ac:grpSpMkLst>
        </pc:grpChg>
        <pc:graphicFrameChg chg="add del mod">
          <ac:chgData name="Mai Xuan Trang" userId="f3c332be-9d36-4c2c-a25a-1b5a64c76b56" providerId="ADAL" clId="{275D169B-9A0F-1745-8772-4E82236A7863}" dt="2023-08-09T09:13:22.416" v="2061" actId="478"/>
          <ac:graphicFrameMkLst>
            <pc:docMk/>
            <pc:sldMk cId="4092909164" sldId="436"/>
            <ac:graphicFrameMk id="7" creationId="{8D30180C-CCA7-924F-813A-72DD21115A78}"/>
          </ac:graphicFrameMkLst>
        </pc:graphicFrameChg>
        <pc:graphicFrameChg chg="del">
          <ac:chgData name="Mai Xuan Trang" userId="f3c332be-9d36-4c2c-a25a-1b5a64c76b56" providerId="ADAL" clId="{275D169B-9A0F-1745-8772-4E82236A7863}" dt="2023-08-08T17:02:00.347" v="1731" actId="478"/>
          <ac:graphicFrameMkLst>
            <pc:docMk/>
            <pc:sldMk cId="4092909164" sldId="436"/>
            <ac:graphicFrameMk id="8" creationId="{4C660E92-B391-D84B-A9D6-A1D2D7F91619}"/>
          </ac:graphicFrameMkLst>
        </pc:graphicFrameChg>
        <pc:graphicFrameChg chg="add mod">
          <ac:chgData name="Mai Xuan Trang" userId="f3c332be-9d36-4c2c-a25a-1b5a64c76b56" providerId="ADAL" clId="{275D169B-9A0F-1745-8772-4E82236A7863}" dt="2023-08-09T09:37:01.898" v="2239"/>
          <ac:graphicFrameMkLst>
            <pc:docMk/>
            <pc:sldMk cId="4092909164" sldId="436"/>
            <ac:graphicFrameMk id="11" creationId="{8D30180C-CCA7-924F-813A-72DD21115A78}"/>
          </ac:graphicFrameMkLst>
        </pc:graphicFrameChg>
      </pc:sldChg>
      <pc:sldChg chg="add del">
        <pc:chgData name="Mai Xuan Trang" userId="f3c332be-9d36-4c2c-a25a-1b5a64c76b56" providerId="ADAL" clId="{275D169B-9A0F-1745-8772-4E82236A7863}" dt="2023-08-09T09:24:58.816" v="2228" actId="2696"/>
        <pc:sldMkLst>
          <pc:docMk/>
          <pc:sldMk cId="2305981426" sldId="437"/>
        </pc:sldMkLst>
      </pc:sldChg>
      <pc:sldChg chg="addSp delSp modSp add mod modAnim">
        <pc:chgData name="Mai Xuan Trang" userId="f3c332be-9d36-4c2c-a25a-1b5a64c76b56" providerId="ADAL" clId="{275D169B-9A0F-1745-8772-4E82236A7863}" dt="2023-08-09T11:08:34.728" v="3219" actId="27918"/>
        <pc:sldMkLst>
          <pc:docMk/>
          <pc:sldMk cId="2339953758" sldId="438"/>
        </pc:sldMkLst>
        <pc:spChg chg="mod">
          <ac:chgData name="Mai Xuan Trang" userId="f3c332be-9d36-4c2c-a25a-1b5a64c76b56" providerId="ADAL" clId="{275D169B-9A0F-1745-8772-4E82236A7863}" dt="2023-08-08T17:02:28.648" v="1757" actId="20577"/>
          <ac:spMkLst>
            <pc:docMk/>
            <pc:sldMk cId="2339953758" sldId="438"/>
            <ac:spMk id="6" creationId="{2F2930C1-F4E6-6146-9ACC-55842C1ACC97}"/>
          </ac:spMkLst>
        </pc:spChg>
        <pc:spChg chg="add mod">
          <ac:chgData name="Mai Xuan Trang" userId="f3c332be-9d36-4c2c-a25a-1b5a64c76b56" providerId="ADAL" clId="{275D169B-9A0F-1745-8772-4E82236A7863}" dt="2023-08-09T09:48:44.328" v="2296" actId="164"/>
          <ac:spMkLst>
            <pc:docMk/>
            <pc:sldMk cId="2339953758" sldId="438"/>
            <ac:spMk id="8" creationId="{48EF0F3F-1A8E-A847-9371-9C44AEE9E218}"/>
          </ac:spMkLst>
        </pc:spChg>
        <pc:spChg chg="add mod">
          <ac:chgData name="Mai Xuan Trang" userId="f3c332be-9d36-4c2c-a25a-1b5a64c76b56" providerId="ADAL" clId="{275D169B-9A0F-1745-8772-4E82236A7863}" dt="2023-08-09T09:48:44.328" v="2296" actId="164"/>
          <ac:spMkLst>
            <pc:docMk/>
            <pc:sldMk cId="2339953758" sldId="438"/>
            <ac:spMk id="9" creationId="{8E2E80C1-256E-DD4E-83F8-6014EF216773}"/>
          </ac:spMkLst>
        </pc:spChg>
        <pc:spChg chg="add mod">
          <ac:chgData name="Mai Xuan Trang" userId="f3c332be-9d36-4c2c-a25a-1b5a64c76b56" providerId="ADAL" clId="{275D169B-9A0F-1745-8772-4E82236A7863}" dt="2023-08-09T09:48:44.328" v="2296" actId="164"/>
          <ac:spMkLst>
            <pc:docMk/>
            <pc:sldMk cId="2339953758" sldId="438"/>
            <ac:spMk id="10" creationId="{516DCFC6-C34A-B940-AF1A-9A928326FF5C}"/>
          </ac:spMkLst>
        </pc:spChg>
        <pc:spChg chg="add mod">
          <ac:chgData name="Mai Xuan Trang" userId="f3c332be-9d36-4c2c-a25a-1b5a64c76b56" providerId="ADAL" clId="{275D169B-9A0F-1745-8772-4E82236A7863}" dt="2023-08-09T09:48:44.328" v="2296" actId="164"/>
          <ac:spMkLst>
            <pc:docMk/>
            <pc:sldMk cId="2339953758" sldId="438"/>
            <ac:spMk id="13" creationId="{363464DA-279B-7044-9207-0C66D9B91D79}"/>
          </ac:spMkLst>
        </pc:spChg>
        <pc:spChg chg="add mod">
          <ac:chgData name="Mai Xuan Trang" userId="f3c332be-9d36-4c2c-a25a-1b5a64c76b56" providerId="ADAL" clId="{275D169B-9A0F-1745-8772-4E82236A7863}" dt="2023-08-09T09:48:44.328" v="2296" actId="164"/>
          <ac:spMkLst>
            <pc:docMk/>
            <pc:sldMk cId="2339953758" sldId="438"/>
            <ac:spMk id="14" creationId="{D9420533-5841-3047-8907-A9010ED70877}"/>
          </ac:spMkLst>
        </pc:spChg>
        <pc:grpChg chg="add mod">
          <ac:chgData name="Mai Xuan Trang" userId="f3c332be-9d36-4c2c-a25a-1b5a64c76b56" providerId="ADAL" clId="{275D169B-9A0F-1745-8772-4E82236A7863}" dt="2023-08-09T09:48:44.328" v="2296" actId="164"/>
          <ac:grpSpMkLst>
            <pc:docMk/>
            <pc:sldMk cId="2339953758" sldId="438"/>
            <ac:grpSpMk id="15" creationId="{53215B8C-9492-604E-A6DB-3254EBF372A0}"/>
          </ac:grpSpMkLst>
        </pc:grpChg>
        <pc:graphicFrameChg chg="add del mod">
          <ac:chgData name="Mai Xuan Trang" userId="f3c332be-9d36-4c2c-a25a-1b5a64c76b56" providerId="ADAL" clId="{275D169B-9A0F-1745-8772-4E82236A7863}" dt="2023-08-09T09:46:11.296" v="2274" actId="21"/>
          <ac:graphicFrameMkLst>
            <pc:docMk/>
            <pc:sldMk cId="2339953758" sldId="438"/>
            <ac:graphicFrameMk id="7" creationId="{F2ED93F8-305B-1141-B749-54B06210C8A1}"/>
          </ac:graphicFrameMkLst>
        </pc:graphicFrameChg>
        <pc:graphicFrameChg chg="add del mod">
          <ac:chgData name="Mai Xuan Trang" userId="f3c332be-9d36-4c2c-a25a-1b5a64c76b56" providerId="ADAL" clId="{275D169B-9A0F-1745-8772-4E82236A7863}" dt="2023-08-09T09:47:14.709" v="2281" actId="21"/>
          <ac:graphicFrameMkLst>
            <pc:docMk/>
            <pc:sldMk cId="2339953758" sldId="438"/>
            <ac:graphicFrameMk id="11" creationId="{C9F11E90-2EA6-364E-8325-A152AAF14F62}"/>
          </ac:graphicFrameMkLst>
        </pc:graphicFrameChg>
        <pc:graphicFrameChg chg="add mod">
          <ac:chgData name="Mai Xuan Trang" userId="f3c332be-9d36-4c2c-a25a-1b5a64c76b56" providerId="ADAL" clId="{275D169B-9A0F-1745-8772-4E82236A7863}" dt="2023-08-09T10:32:42.902" v="2481" actId="20577"/>
          <ac:graphicFrameMkLst>
            <pc:docMk/>
            <pc:sldMk cId="2339953758" sldId="438"/>
            <ac:graphicFrameMk id="12" creationId="{B5F6F556-89E9-134D-9D02-7B92AB840CE0}"/>
          </ac:graphicFrameMkLst>
        </pc:graphicFrameChg>
      </pc:sldChg>
      <pc:sldChg chg="addSp modSp add mod ord">
        <pc:chgData name="Mai Xuan Trang" userId="f3c332be-9d36-4c2c-a25a-1b5a64c76b56" providerId="ADAL" clId="{275D169B-9A0F-1745-8772-4E82236A7863}" dt="2023-08-09T10:12:35.697" v="2368"/>
        <pc:sldMkLst>
          <pc:docMk/>
          <pc:sldMk cId="4233616353" sldId="439"/>
        </pc:sldMkLst>
        <pc:graphicFrameChg chg="add mod">
          <ac:chgData name="Mai Xuan Trang" userId="f3c332be-9d36-4c2c-a25a-1b5a64c76b56" providerId="ADAL" clId="{275D169B-9A0F-1745-8772-4E82236A7863}" dt="2023-08-09T10:12:35.697" v="2368"/>
          <ac:graphicFrameMkLst>
            <pc:docMk/>
            <pc:sldMk cId="4233616353" sldId="439"/>
            <ac:graphicFrameMk id="7" creationId="{3DD759C2-9AF4-E746-9152-59309531559D}"/>
          </ac:graphicFrameMkLst>
        </pc:graphicFrameChg>
      </pc:sldChg>
      <pc:sldChg chg="addSp modSp add mod">
        <pc:chgData name="Mai Xuan Trang" userId="f3c332be-9d36-4c2c-a25a-1b5a64c76b56" providerId="ADAL" clId="{275D169B-9A0F-1745-8772-4E82236A7863}" dt="2023-08-09T10:51:02.806" v="2650" actId="1035"/>
        <pc:sldMkLst>
          <pc:docMk/>
          <pc:sldMk cId="3360836473" sldId="440"/>
        </pc:sldMkLst>
        <pc:spChg chg="mod">
          <ac:chgData name="Mai Xuan Trang" userId="f3c332be-9d36-4c2c-a25a-1b5a64c76b56" providerId="ADAL" clId="{275D169B-9A0F-1745-8772-4E82236A7863}" dt="2023-08-09T09:57:54.297" v="2361" actId="20577"/>
          <ac:spMkLst>
            <pc:docMk/>
            <pc:sldMk cId="3360836473" sldId="440"/>
            <ac:spMk id="5" creationId="{365B20E5-B84D-A947-80AE-6968A665D0C9}"/>
          </ac:spMkLst>
        </pc:spChg>
        <pc:spChg chg="mod">
          <ac:chgData name="Mai Xuan Trang" userId="f3c332be-9d36-4c2c-a25a-1b5a64c76b56" providerId="ADAL" clId="{275D169B-9A0F-1745-8772-4E82236A7863}" dt="2023-08-09T10:50:31.468" v="2648" actId="20577"/>
          <ac:spMkLst>
            <pc:docMk/>
            <pc:sldMk cId="3360836473" sldId="440"/>
            <ac:spMk id="6" creationId="{2F2930C1-F4E6-6146-9ACC-55842C1ACC97}"/>
          </ac:spMkLst>
        </pc:spChg>
        <pc:picChg chg="add mod">
          <ac:chgData name="Mai Xuan Trang" userId="f3c332be-9d36-4c2c-a25a-1b5a64c76b56" providerId="ADAL" clId="{275D169B-9A0F-1745-8772-4E82236A7863}" dt="2023-08-09T10:51:02.806" v="2650" actId="1035"/>
          <ac:picMkLst>
            <pc:docMk/>
            <pc:sldMk cId="3360836473" sldId="440"/>
            <ac:picMk id="7" creationId="{85F32B79-8982-2F43-87DD-11313D28E570}"/>
          </ac:picMkLst>
        </pc:picChg>
      </pc:sldChg>
      <pc:sldChg chg="modSp add mod">
        <pc:chgData name="Mai Xuan Trang" userId="f3c332be-9d36-4c2c-a25a-1b5a64c76b56" providerId="ADAL" clId="{275D169B-9A0F-1745-8772-4E82236A7863}" dt="2023-08-09T11:11:11.164" v="3397" actId="207"/>
        <pc:sldMkLst>
          <pc:docMk/>
          <pc:sldMk cId="577125440" sldId="441"/>
        </pc:sldMkLst>
        <pc:spChg chg="mod">
          <ac:chgData name="Mai Xuan Trang" userId="f3c332be-9d36-4c2c-a25a-1b5a64c76b56" providerId="ADAL" clId="{275D169B-9A0F-1745-8772-4E82236A7863}" dt="2023-08-09T11:09:45.619" v="3329" actId="20577"/>
          <ac:spMkLst>
            <pc:docMk/>
            <pc:sldMk cId="577125440" sldId="441"/>
            <ac:spMk id="5" creationId="{365B20E5-B84D-A947-80AE-6968A665D0C9}"/>
          </ac:spMkLst>
        </pc:spChg>
        <pc:spChg chg="mod">
          <ac:chgData name="Mai Xuan Trang" userId="f3c332be-9d36-4c2c-a25a-1b5a64c76b56" providerId="ADAL" clId="{275D169B-9A0F-1745-8772-4E82236A7863}" dt="2023-08-09T11:11:11.164" v="3397" actId="207"/>
          <ac:spMkLst>
            <pc:docMk/>
            <pc:sldMk cId="577125440" sldId="441"/>
            <ac:spMk id="6" creationId="{2F2930C1-F4E6-6146-9ACC-55842C1ACC97}"/>
          </ac:spMkLst>
        </pc:spChg>
      </pc:sldChg>
      <pc:sldChg chg="addSp delSp modSp add mod">
        <pc:chgData name="Mai Xuan Trang" userId="f3c332be-9d36-4c2c-a25a-1b5a64c76b56" providerId="ADAL" clId="{275D169B-9A0F-1745-8772-4E82236A7863}" dt="2023-08-08T17:30:37.138" v="1959" actId="1037"/>
        <pc:sldMkLst>
          <pc:docMk/>
          <pc:sldMk cId="2794014691" sldId="442"/>
        </pc:sldMkLst>
        <pc:spChg chg="mod">
          <ac:chgData name="Mai Xuan Trang" userId="f3c332be-9d36-4c2c-a25a-1b5a64c76b56" providerId="ADAL" clId="{275D169B-9A0F-1745-8772-4E82236A7863}" dt="2023-08-08T17:05:25.725" v="1822" actId="20577"/>
          <ac:spMkLst>
            <pc:docMk/>
            <pc:sldMk cId="2794014691" sldId="442"/>
            <ac:spMk id="5" creationId="{365B20E5-B84D-A947-80AE-6968A665D0C9}"/>
          </ac:spMkLst>
        </pc:spChg>
        <pc:spChg chg="del">
          <ac:chgData name="Mai Xuan Trang" userId="f3c332be-9d36-4c2c-a25a-1b5a64c76b56" providerId="ADAL" clId="{275D169B-9A0F-1745-8772-4E82236A7863}" dt="2023-08-08T17:21:16.771" v="1823" actId="478"/>
          <ac:spMkLst>
            <pc:docMk/>
            <pc:sldMk cId="2794014691" sldId="442"/>
            <ac:spMk id="6" creationId="{2F2930C1-F4E6-6146-9ACC-55842C1ACC97}"/>
          </ac:spMkLst>
        </pc:spChg>
        <pc:spChg chg="add del mod">
          <ac:chgData name="Mai Xuan Trang" userId="f3c332be-9d36-4c2c-a25a-1b5a64c76b56" providerId="ADAL" clId="{275D169B-9A0F-1745-8772-4E82236A7863}" dt="2023-08-08T17:21:18.788" v="1824" actId="478"/>
          <ac:spMkLst>
            <pc:docMk/>
            <pc:sldMk cId="2794014691" sldId="442"/>
            <ac:spMk id="8" creationId="{05E8318F-5AF8-EA44-B6FC-015CD6EAC57A}"/>
          </ac:spMkLst>
        </pc:spChg>
        <pc:picChg chg="add del mod">
          <ac:chgData name="Mai Xuan Trang" userId="f3c332be-9d36-4c2c-a25a-1b5a64c76b56" providerId="ADAL" clId="{275D169B-9A0F-1745-8772-4E82236A7863}" dt="2023-08-08T17:26:05.118" v="1873" actId="478"/>
          <ac:picMkLst>
            <pc:docMk/>
            <pc:sldMk cId="2794014691" sldId="442"/>
            <ac:picMk id="9" creationId="{B5B68D2F-EC0D-C34A-9275-03CD1556BEAD}"/>
          </ac:picMkLst>
        </pc:picChg>
        <pc:picChg chg="add mod">
          <ac:chgData name="Mai Xuan Trang" userId="f3c332be-9d36-4c2c-a25a-1b5a64c76b56" providerId="ADAL" clId="{275D169B-9A0F-1745-8772-4E82236A7863}" dt="2023-08-08T17:30:37.138" v="1959" actId="1037"/>
          <ac:picMkLst>
            <pc:docMk/>
            <pc:sldMk cId="2794014691" sldId="442"/>
            <ac:picMk id="10" creationId="{9BFE1B38-EA04-C64C-8395-18B38D5AFCF5}"/>
          </ac:picMkLst>
        </pc:picChg>
      </pc:sldChg>
      <pc:sldChg chg="addSp delSp modSp add mod delAnim">
        <pc:chgData name="Mai Xuan Trang" userId="f3c332be-9d36-4c2c-a25a-1b5a64c76b56" providerId="ADAL" clId="{275D169B-9A0F-1745-8772-4E82236A7863}" dt="2023-08-09T09:24:18.862" v="2227" actId="14100"/>
        <pc:sldMkLst>
          <pc:docMk/>
          <pc:sldMk cId="552480353" sldId="443"/>
        </pc:sldMkLst>
        <pc:grpChg chg="del">
          <ac:chgData name="Mai Xuan Trang" userId="f3c332be-9d36-4c2c-a25a-1b5a64c76b56" providerId="ADAL" clId="{275D169B-9A0F-1745-8772-4E82236A7863}" dt="2023-08-09T09:17:47.383" v="2153" actId="478"/>
          <ac:grpSpMkLst>
            <pc:docMk/>
            <pc:sldMk cId="552480353" sldId="443"/>
            <ac:grpSpMk id="13" creationId="{4B9167A8-4BAD-ED4A-A12B-1ED2FE7093AD}"/>
          </ac:grpSpMkLst>
        </pc:grpChg>
        <pc:graphicFrameChg chg="del">
          <ac:chgData name="Mai Xuan Trang" userId="f3c332be-9d36-4c2c-a25a-1b5a64c76b56" providerId="ADAL" clId="{275D169B-9A0F-1745-8772-4E82236A7863}" dt="2023-08-09T09:17:44.208" v="2152" actId="478"/>
          <ac:graphicFrameMkLst>
            <pc:docMk/>
            <pc:sldMk cId="552480353" sldId="443"/>
            <ac:graphicFrameMk id="11" creationId="{8D30180C-CCA7-924F-813A-72DD21115A78}"/>
          </ac:graphicFrameMkLst>
        </pc:graphicFrameChg>
        <pc:graphicFrameChg chg="add mod modGraphic">
          <ac:chgData name="Mai Xuan Trang" userId="f3c332be-9d36-4c2c-a25a-1b5a64c76b56" providerId="ADAL" clId="{275D169B-9A0F-1745-8772-4E82236A7863}" dt="2023-08-09T09:24:18.862" v="2227" actId="14100"/>
          <ac:graphicFrameMkLst>
            <pc:docMk/>
            <pc:sldMk cId="552480353" sldId="443"/>
            <ac:graphicFrameMk id="14" creationId="{3CAC4B40-4921-E34B-8FAE-212272826D20}"/>
          </ac:graphicFrameMkLst>
        </pc:graphicFrameChg>
      </pc:sldChg>
      <pc:sldChg chg="addSp delSp modSp add mod modNotesTx">
        <pc:chgData name="Mai Xuan Trang" userId="f3c332be-9d36-4c2c-a25a-1b5a64c76b56" providerId="ADAL" clId="{275D169B-9A0F-1745-8772-4E82236A7863}" dt="2023-08-09T10:25:19.856" v="2468" actId="20577"/>
        <pc:sldMkLst>
          <pc:docMk/>
          <pc:sldMk cId="2973292905" sldId="444"/>
        </pc:sldMkLst>
        <pc:spChg chg="del">
          <ac:chgData name="Mai Xuan Trang" userId="f3c332be-9d36-4c2c-a25a-1b5a64c76b56" providerId="ADAL" clId="{275D169B-9A0F-1745-8772-4E82236A7863}" dt="2023-08-09T10:16:24.680" v="2371" actId="478"/>
          <ac:spMkLst>
            <pc:docMk/>
            <pc:sldMk cId="2973292905" sldId="444"/>
            <ac:spMk id="6" creationId="{2F2930C1-F4E6-6146-9ACC-55842C1ACC97}"/>
          </ac:spMkLst>
        </pc:spChg>
        <pc:spChg chg="add del mod">
          <ac:chgData name="Mai Xuan Trang" userId="f3c332be-9d36-4c2c-a25a-1b5a64c76b56" providerId="ADAL" clId="{275D169B-9A0F-1745-8772-4E82236A7863}" dt="2023-08-09T10:16:27.307" v="2372" actId="478"/>
          <ac:spMkLst>
            <pc:docMk/>
            <pc:sldMk cId="2973292905" sldId="444"/>
            <ac:spMk id="9" creationId="{6E59130C-EA8D-0648-917A-E759FEE8AEAF}"/>
          </ac:spMkLst>
        </pc:spChg>
        <pc:graphicFrameChg chg="del">
          <ac:chgData name="Mai Xuan Trang" userId="f3c332be-9d36-4c2c-a25a-1b5a64c76b56" providerId="ADAL" clId="{275D169B-9A0F-1745-8772-4E82236A7863}" dt="2023-08-09T10:16:21.052" v="2370" actId="478"/>
          <ac:graphicFrameMkLst>
            <pc:docMk/>
            <pc:sldMk cId="2973292905" sldId="444"/>
            <ac:graphicFrameMk id="7" creationId="{3DD759C2-9AF4-E746-9152-59309531559D}"/>
          </ac:graphicFrameMkLst>
        </pc:graphicFrameChg>
        <pc:graphicFrameChg chg="add mod modGraphic">
          <ac:chgData name="Mai Xuan Trang" userId="f3c332be-9d36-4c2c-a25a-1b5a64c76b56" providerId="ADAL" clId="{275D169B-9A0F-1745-8772-4E82236A7863}" dt="2023-08-09T10:23:16.815" v="2439" actId="1037"/>
          <ac:graphicFrameMkLst>
            <pc:docMk/>
            <pc:sldMk cId="2973292905" sldId="444"/>
            <ac:graphicFrameMk id="10" creationId="{11314B12-7C83-564C-81FB-F32F463181DD}"/>
          </ac:graphicFrameMkLst>
        </pc:graphicFrameChg>
      </pc:sldChg>
      <pc:sldChg chg="addSp delSp modSp add mod delAnim">
        <pc:chgData name="Mai Xuan Trang" userId="f3c332be-9d36-4c2c-a25a-1b5a64c76b56" providerId="ADAL" clId="{275D169B-9A0F-1745-8772-4E82236A7863}" dt="2023-08-09T10:34:16.431" v="2491" actId="1035"/>
        <pc:sldMkLst>
          <pc:docMk/>
          <pc:sldMk cId="4055150506" sldId="445"/>
        </pc:sldMkLst>
        <pc:spChg chg="mod">
          <ac:chgData name="Mai Xuan Trang" userId="f3c332be-9d36-4c2c-a25a-1b5a64c76b56" providerId="ADAL" clId="{275D169B-9A0F-1745-8772-4E82236A7863}" dt="2023-08-09T10:34:16.431" v="2491" actId="1035"/>
          <ac:spMkLst>
            <pc:docMk/>
            <pc:sldMk cId="4055150506" sldId="445"/>
            <ac:spMk id="6" creationId="{2F2930C1-F4E6-6146-9ACC-55842C1ACC97}"/>
          </ac:spMkLst>
        </pc:spChg>
        <pc:grpChg chg="del">
          <ac:chgData name="Mai Xuan Trang" userId="f3c332be-9d36-4c2c-a25a-1b5a64c76b56" providerId="ADAL" clId="{275D169B-9A0F-1745-8772-4E82236A7863}" dt="2023-08-09T10:33:15.152" v="2484" actId="478"/>
          <ac:grpSpMkLst>
            <pc:docMk/>
            <pc:sldMk cId="4055150506" sldId="445"/>
            <ac:grpSpMk id="15" creationId="{53215B8C-9492-604E-A6DB-3254EBF372A0}"/>
          </ac:grpSpMkLst>
        </pc:grpChg>
        <pc:graphicFrameChg chg="del">
          <ac:chgData name="Mai Xuan Trang" userId="f3c332be-9d36-4c2c-a25a-1b5a64c76b56" providerId="ADAL" clId="{275D169B-9A0F-1745-8772-4E82236A7863}" dt="2023-08-09T10:33:13.024" v="2483" actId="478"/>
          <ac:graphicFrameMkLst>
            <pc:docMk/>
            <pc:sldMk cId="4055150506" sldId="445"/>
            <ac:graphicFrameMk id="12" creationId="{B5F6F556-89E9-134D-9D02-7B92AB840CE0}"/>
          </ac:graphicFrameMkLst>
        </pc:graphicFrameChg>
        <pc:picChg chg="add mod">
          <ac:chgData name="Mai Xuan Trang" userId="f3c332be-9d36-4c2c-a25a-1b5a64c76b56" providerId="ADAL" clId="{275D169B-9A0F-1745-8772-4E82236A7863}" dt="2023-08-09T10:33:49.761" v="2490" actId="1076"/>
          <ac:picMkLst>
            <pc:docMk/>
            <pc:sldMk cId="4055150506" sldId="445"/>
            <ac:picMk id="7" creationId="{5C80AB7D-56C3-B540-9624-2DEE99493B2C}"/>
          </ac:picMkLst>
        </pc:picChg>
      </pc:sldChg>
      <pc:sldChg chg="addSp delSp modSp add mod">
        <pc:chgData name="Mai Xuan Trang" userId="f3c332be-9d36-4c2c-a25a-1b5a64c76b56" providerId="ADAL" clId="{275D169B-9A0F-1745-8772-4E82236A7863}" dt="2023-08-09T10:50:27.555" v="2647" actId="20577"/>
        <pc:sldMkLst>
          <pc:docMk/>
          <pc:sldMk cId="1608247147" sldId="446"/>
        </pc:sldMkLst>
        <pc:spChg chg="mod">
          <ac:chgData name="Mai Xuan Trang" userId="f3c332be-9d36-4c2c-a25a-1b5a64c76b56" providerId="ADAL" clId="{275D169B-9A0F-1745-8772-4E82236A7863}" dt="2023-08-09T10:50:27.555" v="2647" actId="20577"/>
          <ac:spMkLst>
            <pc:docMk/>
            <pc:sldMk cId="1608247147" sldId="446"/>
            <ac:spMk id="6" creationId="{2F2930C1-F4E6-6146-9ACC-55842C1ACC97}"/>
          </ac:spMkLst>
        </pc:spChg>
        <pc:picChg chg="del">
          <ac:chgData name="Mai Xuan Trang" userId="f3c332be-9d36-4c2c-a25a-1b5a64c76b56" providerId="ADAL" clId="{275D169B-9A0F-1745-8772-4E82236A7863}" dt="2023-08-09T10:45:53.618" v="2600" actId="478"/>
          <ac:picMkLst>
            <pc:docMk/>
            <pc:sldMk cId="1608247147" sldId="446"/>
            <ac:picMk id="7" creationId="{85F32B79-8982-2F43-87DD-11313D28E570}"/>
          </ac:picMkLst>
        </pc:picChg>
        <pc:picChg chg="add mod">
          <ac:chgData name="Mai Xuan Trang" userId="f3c332be-9d36-4c2c-a25a-1b5a64c76b56" providerId="ADAL" clId="{275D169B-9A0F-1745-8772-4E82236A7863}" dt="2023-08-09T10:50:12.950" v="2646" actId="14100"/>
          <ac:picMkLst>
            <pc:docMk/>
            <pc:sldMk cId="1608247147" sldId="446"/>
            <ac:picMk id="8" creationId="{ACEBAC2D-E0E3-9A48-BE11-266812EF9A54}"/>
          </ac:picMkLst>
        </pc:picChg>
      </pc:sldChg>
      <pc:sldChg chg="addSp delSp modSp add mod">
        <pc:chgData name="Mai Xuan Trang" userId="f3c332be-9d36-4c2c-a25a-1b5a64c76b56" providerId="ADAL" clId="{275D169B-9A0F-1745-8772-4E82236A7863}" dt="2023-08-09T10:54:08.996" v="2700" actId="1036"/>
        <pc:sldMkLst>
          <pc:docMk/>
          <pc:sldMk cId="2912124456" sldId="447"/>
        </pc:sldMkLst>
        <pc:spChg chg="mod">
          <ac:chgData name="Mai Xuan Trang" userId="f3c332be-9d36-4c2c-a25a-1b5a64c76b56" providerId="ADAL" clId="{275D169B-9A0F-1745-8772-4E82236A7863}" dt="2023-08-09T10:51:45.127" v="2692" actId="20577"/>
          <ac:spMkLst>
            <pc:docMk/>
            <pc:sldMk cId="2912124456" sldId="447"/>
            <ac:spMk id="6" creationId="{2F2930C1-F4E6-6146-9ACC-55842C1ACC97}"/>
          </ac:spMkLst>
        </pc:spChg>
        <pc:picChg chg="add mod">
          <ac:chgData name="Mai Xuan Trang" userId="f3c332be-9d36-4c2c-a25a-1b5a64c76b56" providerId="ADAL" clId="{275D169B-9A0F-1745-8772-4E82236A7863}" dt="2023-08-09T10:54:08.996" v="2700" actId="1036"/>
          <ac:picMkLst>
            <pc:docMk/>
            <pc:sldMk cId="2912124456" sldId="447"/>
            <ac:picMk id="7" creationId="{8BA22EB9-C692-2E47-991B-53D15C9E5806}"/>
          </ac:picMkLst>
        </pc:picChg>
        <pc:picChg chg="del">
          <ac:chgData name="Mai Xuan Trang" userId="f3c332be-9d36-4c2c-a25a-1b5a64c76b56" providerId="ADAL" clId="{275D169B-9A0F-1745-8772-4E82236A7863}" dt="2023-08-09T10:51:11.198" v="2654" actId="478"/>
          <ac:picMkLst>
            <pc:docMk/>
            <pc:sldMk cId="2912124456" sldId="447"/>
            <ac:picMk id="8" creationId="{ACEBAC2D-E0E3-9A48-BE11-266812EF9A54}"/>
          </ac:picMkLst>
        </pc:picChg>
      </pc:sldChg>
      <pc:sldChg chg="delSp modSp add mod">
        <pc:chgData name="Mai Xuan Trang" userId="f3c332be-9d36-4c2c-a25a-1b5a64c76b56" providerId="ADAL" clId="{275D169B-9A0F-1745-8772-4E82236A7863}" dt="2023-08-09T10:56:00.402" v="2744" actId="20577"/>
        <pc:sldMkLst>
          <pc:docMk/>
          <pc:sldMk cId="816421075" sldId="448"/>
        </pc:sldMkLst>
        <pc:spChg chg="mod">
          <ac:chgData name="Mai Xuan Trang" userId="f3c332be-9d36-4c2c-a25a-1b5a64c76b56" providerId="ADAL" clId="{275D169B-9A0F-1745-8772-4E82236A7863}" dt="2023-08-09T10:56:00.402" v="2744" actId="20577"/>
          <ac:spMkLst>
            <pc:docMk/>
            <pc:sldMk cId="816421075" sldId="448"/>
            <ac:spMk id="6" creationId="{2F2930C1-F4E6-6146-9ACC-55842C1ACC97}"/>
          </ac:spMkLst>
        </pc:spChg>
        <pc:picChg chg="del">
          <ac:chgData name="Mai Xuan Trang" userId="f3c332be-9d36-4c2c-a25a-1b5a64c76b56" providerId="ADAL" clId="{275D169B-9A0F-1745-8772-4E82236A7863}" dt="2023-08-09T10:54:56.908" v="2738" actId="478"/>
          <ac:picMkLst>
            <pc:docMk/>
            <pc:sldMk cId="816421075" sldId="448"/>
            <ac:picMk id="7" creationId="{8BA22EB9-C692-2E47-991B-53D15C9E5806}"/>
          </ac:picMkLst>
        </pc:picChg>
      </pc:sldChg>
      <pc:sldChg chg="modSp add mod">
        <pc:chgData name="Mai Xuan Trang" userId="f3c332be-9d36-4c2c-a25a-1b5a64c76b56" providerId="ADAL" clId="{275D169B-9A0F-1745-8772-4E82236A7863}" dt="2023-08-09T10:57:45.959" v="2766" actId="20577"/>
        <pc:sldMkLst>
          <pc:docMk/>
          <pc:sldMk cId="3823406909" sldId="449"/>
        </pc:sldMkLst>
        <pc:spChg chg="mod">
          <ac:chgData name="Mai Xuan Trang" userId="f3c332be-9d36-4c2c-a25a-1b5a64c76b56" providerId="ADAL" clId="{275D169B-9A0F-1745-8772-4E82236A7863}" dt="2023-08-09T10:57:45.959" v="2766" actId="20577"/>
          <ac:spMkLst>
            <pc:docMk/>
            <pc:sldMk cId="3823406909" sldId="449"/>
            <ac:spMk id="6" creationId="{2F2930C1-F4E6-6146-9ACC-55842C1ACC97}"/>
          </ac:spMkLst>
        </pc:spChg>
      </pc:sldChg>
      <pc:sldMasterChg chg="delSldLayout">
        <pc:chgData name="Mai Xuan Trang" userId="f3c332be-9d36-4c2c-a25a-1b5a64c76b56" providerId="ADAL" clId="{275D169B-9A0F-1745-8772-4E82236A7863}" dt="2023-08-08T04:24:05.070" v="1" actId="2696"/>
        <pc:sldMasterMkLst>
          <pc:docMk/>
          <pc:sldMasterMk cId="743587634" sldId="2147483726"/>
        </pc:sldMasterMkLst>
        <pc:sldLayoutChg chg="del">
          <pc:chgData name="Mai Xuan Trang" userId="f3c332be-9d36-4c2c-a25a-1b5a64c76b56" providerId="ADAL" clId="{275D169B-9A0F-1745-8772-4E82236A7863}" dt="2023-08-08T04:24:05.070" v="1" actId="2696"/>
          <pc:sldLayoutMkLst>
            <pc:docMk/>
            <pc:sldMasterMk cId="743587634" sldId="2147483726"/>
            <pc:sldLayoutMk cId="1728871002" sldId="2147483748"/>
          </pc:sldLayoutMkLst>
        </pc:sldLayoutChg>
      </pc:sldMasterChg>
    </pc:docChg>
  </pc:docChgLst>
  <pc:docChgLst>
    <pc:chgData name="Mai Xuan Trang" userId="f3c332be-9d36-4c2c-a25a-1b5a64c76b56" providerId="ADAL" clId="{ECDF323A-A00A-214F-9938-7B2209FBB4C6}"/>
    <pc:docChg chg="undo custSel addSld delSld modSld modMainMaster">
      <pc:chgData name="Mai Xuan Trang" userId="f3c332be-9d36-4c2c-a25a-1b5a64c76b56" providerId="ADAL" clId="{ECDF323A-A00A-214F-9938-7B2209FBB4C6}" dt="2023-08-08T04:14:11.983" v="412" actId="20577"/>
      <pc:docMkLst>
        <pc:docMk/>
      </pc:docMkLst>
      <pc:sldChg chg="del">
        <pc:chgData name="Mai Xuan Trang" userId="f3c332be-9d36-4c2c-a25a-1b5a64c76b56" providerId="ADAL" clId="{ECDF323A-A00A-214F-9938-7B2209FBB4C6}" dt="2023-08-08T04:06:07.089" v="20" actId="2696"/>
        <pc:sldMkLst>
          <pc:docMk/>
          <pc:sldMk cId="2313703484" sldId="393"/>
        </pc:sldMkLst>
      </pc:sldChg>
      <pc:sldChg chg="modSp mod">
        <pc:chgData name="Mai Xuan Trang" userId="f3c332be-9d36-4c2c-a25a-1b5a64c76b56" providerId="ADAL" clId="{ECDF323A-A00A-214F-9938-7B2209FBB4C6}" dt="2023-08-08T04:14:11.983" v="412" actId="20577"/>
        <pc:sldMkLst>
          <pc:docMk/>
          <pc:sldMk cId="2995186404" sldId="410"/>
        </pc:sldMkLst>
        <pc:spChg chg="mod">
          <ac:chgData name="Mai Xuan Trang" userId="f3c332be-9d36-4c2c-a25a-1b5a64c76b56" providerId="ADAL" clId="{ECDF323A-A00A-214F-9938-7B2209FBB4C6}" dt="2023-08-08T04:12:00.686" v="220" actId="20577"/>
          <ac:spMkLst>
            <pc:docMk/>
            <pc:sldMk cId="2995186404" sldId="410"/>
            <ac:spMk id="9" creationId="{00000000-0000-0000-0000-000000000000}"/>
          </ac:spMkLst>
        </pc:spChg>
        <pc:spChg chg="mod">
          <ac:chgData name="Mai Xuan Trang" userId="f3c332be-9d36-4c2c-a25a-1b5a64c76b56" providerId="ADAL" clId="{ECDF323A-A00A-214F-9938-7B2209FBB4C6}" dt="2023-08-08T04:12:20.090" v="258" actId="20577"/>
          <ac:spMkLst>
            <pc:docMk/>
            <pc:sldMk cId="2995186404" sldId="410"/>
            <ac:spMk id="14" creationId="{00000000-0000-0000-0000-000000000000}"/>
          </ac:spMkLst>
        </pc:spChg>
        <pc:spChg chg="mod">
          <ac:chgData name="Mai Xuan Trang" userId="f3c332be-9d36-4c2c-a25a-1b5a64c76b56" providerId="ADAL" clId="{ECDF323A-A00A-214F-9938-7B2209FBB4C6}" dt="2023-08-08T04:13:10.095" v="327" actId="20577"/>
          <ac:spMkLst>
            <pc:docMk/>
            <pc:sldMk cId="2995186404" sldId="410"/>
            <ac:spMk id="20" creationId="{00000000-0000-0000-0000-000000000000}"/>
          </ac:spMkLst>
        </pc:spChg>
        <pc:spChg chg="mod">
          <ac:chgData name="Mai Xuan Trang" userId="f3c332be-9d36-4c2c-a25a-1b5a64c76b56" providerId="ADAL" clId="{ECDF323A-A00A-214F-9938-7B2209FBB4C6}" dt="2023-08-08T04:14:00.207" v="382" actId="20577"/>
          <ac:spMkLst>
            <pc:docMk/>
            <pc:sldMk cId="2995186404" sldId="410"/>
            <ac:spMk id="29" creationId="{00000000-0000-0000-0000-000000000000}"/>
          </ac:spMkLst>
        </pc:spChg>
        <pc:spChg chg="mod">
          <ac:chgData name="Mai Xuan Trang" userId="f3c332be-9d36-4c2c-a25a-1b5a64c76b56" providerId="ADAL" clId="{ECDF323A-A00A-214F-9938-7B2209FBB4C6}" dt="2023-08-08T04:14:11.983" v="412" actId="20577"/>
          <ac:spMkLst>
            <pc:docMk/>
            <pc:sldMk cId="2995186404" sldId="410"/>
            <ac:spMk id="34" creationId="{00000000-0000-0000-0000-000000000000}"/>
          </ac:spMkLst>
        </pc:spChg>
        <pc:spChg chg="mod">
          <ac:chgData name="Mai Xuan Trang" userId="f3c332be-9d36-4c2c-a25a-1b5a64c76b56" providerId="ADAL" clId="{ECDF323A-A00A-214F-9938-7B2209FBB4C6}" dt="2023-08-08T04:11:48.157" v="184" actId="20577"/>
          <ac:spMkLst>
            <pc:docMk/>
            <pc:sldMk cId="2995186404" sldId="410"/>
            <ac:spMk id="44" creationId="{00000000-0000-0000-0000-000000000000}"/>
          </ac:spMkLst>
        </pc:spChg>
      </pc:sldChg>
      <pc:sldChg chg="addSp modSp new mod">
        <pc:chgData name="Mai Xuan Trang" userId="f3c332be-9d36-4c2c-a25a-1b5a64c76b56" providerId="ADAL" clId="{ECDF323A-A00A-214F-9938-7B2209FBB4C6}" dt="2023-08-08T04:10:31.906" v="174" actId="1036"/>
        <pc:sldMkLst>
          <pc:docMk/>
          <pc:sldMk cId="456582672" sldId="428"/>
        </pc:sldMkLst>
        <pc:spChg chg="mod">
          <ac:chgData name="Mai Xuan Trang" userId="f3c332be-9d36-4c2c-a25a-1b5a64c76b56" providerId="ADAL" clId="{ECDF323A-A00A-214F-9938-7B2209FBB4C6}" dt="2023-08-08T04:10:31.906" v="174" actId="1036"/>
          <ac:spMkLst>
            <pc:docMk/>
            <pc:sldMk cId="456582672" sldId="428"/>
            <ac:spMk id="2" creationId="{822EDCC7-833C-1B46-A9DB-AEC928BC083D}"/>
          </ac:spMkLst>
        </pc:spChg>
        <pc:spChg chg="mod">
          <ac:chgData name="Mai Xuan Trang" userId="f3c332be-9d36-4c2c-a25a-1b5a64c76b56" providerId="ADAL" clId="{ECDF323A-A00A-214F-9938-7B2209FBB4C6}" dt="2023-08-08T04:10:22.877" v="163" actId="2711"/>
          <ac:spMkLst>
            <pc:docMk/>
            <pc:sldMk cId="456582672" sldId="428"/>
            <ac:spMk id="3" creationId="{C94E5352-E09E-4F4A-AF39-174135EAE90D}"/>
          </ac:spMkLst>
        </pc:spChg>
        <pc:spChg chg="mod">
          <ac:chgData name="Mai Xuan Trang" userId="f3c332be-9d36-4c2c-a25a-1b5a64c76b56" providerId="ADAL" clId="{ECDF323A-A00A-214F-9938-7B2209FBB4C6}" dt="2023-08-08T04:10:22.877" v="163" actId="2711"/>
          <ac:spMkLst>
            <pc:docMk/>
            <pc:sldMk cId="456582672" sldId="428"/>
            <ac:spMk id="4" creationId="{9D2A76AF-4F39-7941-9BDD-7AEF9CD8D09D}"/>
          </ac:spMkLst>
        </pc:spChg>
        <pc:spChg chg="mod">
          <ac:chgData name="Mai Xuan Trang" userId="f3c332be-9d36-4c2c-a25a-1b5a64c76b56" providerId="ADAL" clId="{ECDF323A-A00A-214F-9938-7B2209FBB4C6}" dt="2023-08-08T04:10:22.877" v="163" actId="2711"/>
          <ac:spMkLst>
            <pc:docMk/>
            <pc:sldMk cId="456582672" sldId="428"/>
            <ac:spMk id="5" creationId="{C9FE59A7-2B41-E745-B713-3E60E1D314F8}"/>
          </ac:spMkLst>
        </pc:spChg>
        <pc:spChg chg="add mod">
          <ac:chgData name="Mai Xuan Trang" userId="f3c332be-9d36-4c2c-a25a-1b5a64c76b56" providerId="ADAL" clId="{ECDF323A-A00A-214F-9938-7B2209FBB4C6}" dt="2023-08-08T04:10:22.877" v="163" actId="2711"/>
          <ac:spMkLst>
            <pc:docMk/>
            <pc:sldMk cId="456582672" sldId="428"/>
            <ac:spMk id="6" creationId="{963662B6-1B3F-3D43-82B4-038976BF0367}"/>
          </ac:spMkLst>
        </pc:spChg>
        <pc:spChg chg="add mod">
          <ac:chgData name="Mai Xuan Trang" userId="f3c332be-9d36-4c2c-a25a-1b5a64c76b56" providerId="ADAL" clId="{ECDF323A-A00A-214F-9938-7B2209FBB4C6}" dt="2023-08-08T04:10:29.436" v="171" actId="1036"/>
          <ac:spMkLst>
            <pc:docMk/>
            <pc:sldMk cId="456582672" sldId="428"/>
            <ac:spMk id="7" creationId="{A7D40D5D-1713-7B40-B380-62C8FA2F31C4}"/>
          </ac:spMkLst>
        </pc:spChg>
      </pc:sldChg>
      <pc:sldMasterChg chg="modSldLayout">
        <pc:chgData name="Mai Xuan Trang" userId="f3c332be-9d36-4c2c-a25a-1b5a64c76b56" providerId="ADAL" clId="{ECDF323A-A00A-214F-9938-7B2209FBB4C6}" dt="2023-08-08T04:05:46.065" v="19" actId="1036"/>
        <pc:sldMasterMkLst>
          <pc:docMk/>
          <pc:sldMasterMk cId="743587634" sldId="2147483726"/>
        </pc:sldMasterMkLst>
        <pc:sldLayoutChg chg="addSp delSp modSp mod">
          <pc:chgData name="Mai Xuan Trang" userId="f3c332be-9d36-4c2c-a25a-1b5a64c76b56" providerId="ADAL" clId="{ECDF323A-A00A-214F-9938-7B2209FBB4C6}" dt="2023-08-08T04:05:46.065" v="19" actId="1036"/>
          <pc:sldLayoutMkLst>
            <pc:docMk/>
            <pc:sldMasterMk cId="743587634" sldId="2147483726"/>
            <pc:sldLayoutMk cId="3051414496" sldId="2147483727"/>
          </pc:sldLayoutMkLst>
          <pc:picChg chg="del">
            <ac:chgData name="Mai Xuan Trang" userId="f3c332be-9d36-4c2c-a25a-1b5a64c76b56" providerId="ADAL" clId="{ECDF323A-A00A-214F-9938-7B2209FBB4C6}" dt="2023-08-08T04:03:38.993" v="1" actId="478"/>
            <ac:picMkLst>
              <pc:docMk/>
              <pc:sldMasterMk cId="743587634" sldId="2147483726"/>
              <pc:sldLayoutMk cId="3051414496" sldId="2147483727"/>
              <ac:picMk id="3" creationId="{00000000-0000-0000-0000-000000000000}"/>
            </ac:picMkLst>
          </pc:picChg>
          <pc:picChg chg="add mod">
            <ac:chgData name="Mai Xuan Trang" userId="f3c332be-9d36-4c2c-a25a-1b5a64c76b56" providerId="ADAL" clId="{ECDF323A-A00A-214F-9938-7B2209FBB4C6}" dt="2023-08-08T04:05:46.065" v="19" actId="1036"/>
            <ac:picMkLst>
              <pc:docMk/>
              <pc:sldMasterMk cId="743587634" sldId="2147483726"/>
              <pc:sldLayoutMk cId="3051414496" sldId="2147483727"/>
              <ac:picMk id="5" creationId="{222415F5-6ADB-5A47-9CFF-A0BBA7921FC1}"/>
            </ac:picMkLst>
          </pc:picChg>
          <pc:picChg chg="add del mod">
            <ac:chgData name="Mai Xuan Trang" userId="f3c332be-9d36-4c2c-a25a-1b5a64c76b56" providerId="ADAL" clId="{ECDF323A-A00A-214F-9938-7B2209FBB4C6}" dt="2023-08-08T04:05:18.788" v="7" actId="478"/>
            <ac:picMkLst>
              <pc:docMk/>
              <pc:sldMasterMk cId="743587634" sldId="2147483726"/>
              <pc:sldLayoutMk cId="3051414496" sldId="2147483727"/>
              <ac:picMk id="9" creationId="{885A8249-3B04-5243-A136-E932E0A2A2A3}"/>
            </ac:picMkLst>
          </pc:picChg>
        </pc:sldLayoutChg>
      </pc:sldMasterChg>
    </pc:docChg>
  </pc:docChgLst>
  <pc:docChgLst>
    <pc:chgData name="Mai Xuan Trang" userId="f3c332be-9d36-4c2c-a25a-1b5a64c76b56" providerId="ADAL" clId="{5398C92B-0995-754B-8482-9F3482A2FF00}"/>
    <pc:docChg chg="undo custSel addSld delSld modSld modMainMaster">
      <pc:chgData name="Mai Xuan Trang" userId="f3c332be-9d36-4c2c-a25a-1b5a64c76b56" providerId="ADAL" clId="{5398C92B-0995-754B-8482-9F3482A2FF00}" dt="2023-07-10T02:05:26.705" v="1505"/>
      <pc:docMkLst>
        <pc:docMk/>
      </pc:docMkLst>
      <pc:sldChg chg="del">
        <pc:chgData name="Mai Xuan Trang" userId="f3c332be-9d36-4c2c-a25a-1b5a64c76b56" providerId="ADAL" clId="{5398C92B-0995-754B-8482-9F3482A2FF00}" dt="2023-07-10T01:23:40.184" v="1439" actId="2696"/>
        <pc:sldMkLst>
          <pc:docMk/>
          <pc:sldMk cId="1243975030" sldId="256"/>
        </pc:sldMkLst>
      </pc:sldChg>
      <pc:sldChg chg="del">
        <pc:chgData name="Mai Xuan Trang" userId="f3c332be-9d36-4c2c-a25a-1b5a64c76b56" providerId="ADAL" clId="{5398C92B-0995-754B-8482-9F3482A2FF00}" dt="2023-07-09T13:06:06.146" v="0" actId="2696"/>
        <pc:sldMkLst>
          <pc:docMk/>
          <pc:sldMk cId="248426554" sldId="263"/>
        </pc:sldMkLst>
      </pc:sldChg>
      <pc:sldChg chg="del">
        <pc:chgData name="Mai Xuan Trang" userId="f3c332be-9d36-4c2c-a25a-1b5a64c76b56" providerId="ADAL" clId="{5398C92B-0995-754B-8482-9F3482A2FF00}" dt="2023-07-09T13:06:32.901" v="5" actId="2696"/>
        <pc:sldMkLst>
          <pc:docMk/>
          <pc:sldMk cId="4181509255" sldId="265"/>
        </pc:sldMkLst>
      </pc:sldChg>
      <pc:sldChg chg="del">
        <pc:chgData name="Mai Xuan Trang" userId="f3c332be-9d36-4c2c-a25a-1b5a64c76b56" providerId="ADAL" clId="{5398C92B-0995-754B-8482-9F3482A2FF00}" dt="2023-07-09T13:06:33.764" v="6" actId="2696"/>
        <pc:sldMkLst>
          <pc:docMk/>
          <pc:sldMk cId="1361566968" sldId="297"/>
        </pc:sldMkLst>
      </pc:sldChg>
      <pc:sldChg chg="del">
        <pc:chgData name="Mai Xuan Trang" userId="f3c332be-9d36-4c2c-a25a-1b5a64c76b56" providerId="ADAL" clId="{5398C92B-0995-754B-8482-9F3482A2FF00}" dt="2023-07-09T13:06:07.643" v="2" actId="2696"/>
        <pc:sldMkLst>
          <pc:docMk/>
          <pc:sldMk cId="415018971" sldId="299"/>
        </pc:sldMkLst>
      </pc:sldChg>
      <pc:sldChg chg="del">
        <pc:chgData name="Mai Xuan Trang" userId="f3c332be-9d36-4c2c-a25a-1b5a64c76b56" providerId="ADAL" clId="{5398C92B-0995-754B-8482-9F3482A2FF00}" dt="2023-07-09T13:06:06.959" v="1" actId="2696"/>
        <pc:sldMkLst>
          <pc:docMk/>
          <pc:sldMk cId="2522488437" sldId="300"/>
        </pc:sldMkLst>
      </pc:sldChg>
      <pc:sldChg chg="del">
        <pc:chgData name="Mai Xuan Trang" userId="f3c332be-9d36-4c2c-a25a-1b5a64c76b56" providerId="ADAL" clId="{5398C92B-0995-754B-8482-9F3482A2FF00}" dt="2023-07-09T13:06:08.434" v="3" actId="2696"/>
        <pc:sldMkLst>
          <pc:docMk/>
          <pc:sldMk cId="1155600091" sldId="303"/>
        </pc:sldMkLst>
      </pc:sldChg>
      <pc:sldChg chg="addSp delSp modSp add del mod">
        <pc:chgData name="Mai Xuan Trang" userId="f3c332be-9d36-4c2c-a25a-1b5a64c76b56" providerId="ADAL" clId="{5398C92B-0995-754B-8482-9F3482A2FF00}" dt="2023-07-09T13:09:16.738" v="212" actId="2696"/>
        <pc:sldMkLst>
          <pc:docMk/>
          <pc:sldMk cId="1218716409" sldId="303"/>
        </pc:sldMkLst>
        <pc:spChg chg="del">
          <ac:chgData name="Mai Xuan Trang" userId="f3c332be-9d36-4c2c-a25a-1b5a64c76b56" providerId="ADAL" clId="{5398C92B-0995-754B-8482-9F3482A2FF00}" dt="2023-07-09T13:07:01.188" v="8" actId="478"/>
          <ac:spMkLst>
            <pc:docMk/>
            <pc:sldMk cId="1218716409" sldId="303"/>
            <ac:spMk id="3" creationId="{9CC91F35-A4FC-9541-99B4-9AD37212A3DF}"/>
          </ac:spMkLst>
        </pc:spChg>
        <pc:spChg chg="mod">
          <ac:chgData name="Mai Xuan Trang" userId="f3c332be-9d36-4c2c-a25a-1b5a64c76b56" providerId="ADAL" clId="{5398C92B-0995-754B-8482-9F3482A2FF00}" dt="2023-07-09T13:06:40.146" v="7" actId="1076"/>
          <ac:spMkLst>
            <pc:docMk/>
            <pc:sldMk cId="1218716409" sldId="303"/>
            <ac:spMk id="6" creationId="{3703A037-2A11-B641-B9CA-DE8EA3BC8ED7}"/>
          </ac:spMkLst>
        </pc:spChg>
        <pc:spChg chg="add mod">
          <ac:chgData name="Mai Xuan Trang" userId="f3c332be-9d36-4c2c-a25a-1b5a64c76b56" providerId="ADAL" clId="{5398C92B-0995-754B-8482-9F3482A2FF00}" dt="2023-07-09T13:07:02.606" v="9"/>
          <ac:spMkLst>
            <pc:docMk/>
            <pc:sldMk cId="1218716409" sldId="303"/>
            <ac:spMk id="16" creationId="{7171BAB5-F070-3145-9864-693B46B97F82}"/>
          </ac:spMkLst>
        </pc:spChg>
      </pc:sldChg>
      <pc:sldChg chg="addSp delSp modSp add mod modNotesTx">
        <pc:chgData name="Mai Xuan Trang" userId="f3c332be-9d36-4c2c-a25a-1b5a64c76b56" providerId="ADAL" clId="{5398C92B-0995-754B-8482-9F3482A2FF00}" dt="2023-07-09T13:25:13.956" v="1434" actId="20577"/>
        <pc:sldMkLst>
          <pc:docMk/>
          <pc:sldMk cId="1687616260" sldId="304"/>
        </pc:sldMkLst>
        <pc:spChg chg="mod">
          <ac:chgData name="Mai Xuan Trang" userId="f3c332be-9d36-4c2c-a25a-1b5a64c76b56" providerId="ADAL" clId="{5398C92B-0995-754B-8482-9F3482A2FF00}" dt="2023-07-09T13:07:51.157" v="39" actId="20577"/>
          <ac:spMkLst>
            <pc:docMk/>
            <pc:sldMk cId="1687616260" sldId="304"/>
            <ac:spMk id="5" creationId="{0918C33A-4750-F5D2-EED5-3A22EB5601BA}"/>
          </ac:spMkLst>
        </pc:spChg>
        <pc:spChg chg="del">
          <ac:chgData name="Mai Xuan Trang" userId="f3c332be-9d36-4c2c-a25a-1b5a64c76b56" providerId="ADAL" clId="{5398C92B-0995-754B-8482-9F3482A2FF00}" dt="2023-07-09T13:07:34.972" v="11" actId="478"/>
          <ac:spMkLst>
            <pc:docMk/>
            <pc:sldMk cId="1687616260" sldId="304"/>
            <ac:spMk id="6" creationId="{FB6819EC-FF07-6347-60E7-432882F0155B}"/>
          </ac:spMkLst>
        </pc:spChg>
        <pc:spChg chg="add del mod">
          <ac:chgData name="Mai Xuan Trang" userId="f3c332be-9d36-4c2c-a25a-1b5a64c76b56" providerId="ADAL" clId="{5398C92B-0995-754B-8482-9F3482A2FF00}" dt="2023-07-09T13:07:43.552" v="13" actId="478"/>
          <ac:spMkLst>
            <pc:docMk/>
            <pc:sldMk cId="1687616260" sldId="304"/>
            <ac:spMk id="10" creationId="{A6FAD4E7-1612-BE42-818D-F1BEF70AD095}"/>
          </ac:spMkLst>
        </pc:spChg>
        <pc:picChg chg="del">
          <ac:chgData name="Mai Xuan Trang" userId="f3c332be-9d36-4c2c-a25a-1b5a64c76b56" providerId="ADAL" clId="{5398C92B-0995-754B-8482-9F3482A2FF00}" dt="2023-07-09T13:07:34.972" v="11" actId="478"/>
          <ac:picMkLst>
            <pc:docMk/>
            <pc:sldMk cId="1687616260" sldId="304"/>
            <ac:picMk id="7" creationId="{0243D758-4F83-6341-9806-9B7AD206D066}"/>
          </ac:picMkLst>
        </pc:picChg>
        <pc:picChg chg="del">
          <ac:chgData name="Mai Xuan Trang" userId="f3c332be-9d36-4c2c-a25a-1b5a64c76b56" providerId="ADAL" clId="{5398C92B-0995-754B-8482-9F3482A2FF00}" dt="2023-07-09T13:07:40.588" v="12" actId="478"/>
          <ac:picMkLst>
            <pc:docMk/>
            <pc:sldMk cId="1687616260" sldId="304"/>
            <ac:picMk id="8" creationId="{4EC497FB-77A1-CA4E-ADA7-1470FE59218F}"/>
          </ac:picMkLst>
        </pc:picChg>
        <pc:picChg chg="add mod">
          <ac:chgData name="Mai Xuan Trang" userId="f3c332be-9d36-4c2c-a25a-1b5a64c76b56" providerId="ADAL" clId="{5398C92B-0995-754B-8482-9F3482A2FF00}" dt="2023-07-09T13:08:05.961" v="40"/>
          <ac:picMkLst>
            <pc:docMk/>
            <pc:sldMk cId="1687616260" sldId="304"/>
            <ac:picMk id="11" creationId="{45341F38-3EEC-8442-8DDB-FDDB1BDE000E}"/>
          </ac:picMkLst>
        </pc:picChg>
        <pc:picChg chg="add mod">
          <ac:chgData name="Mai Xuan Trang" userId="f3c332be-9d36-4c2c-a25a-1b5a64c76b56" providerId="ADAL" clId="{5398C92B-0995-754B-8482-9F3482A2FF00}" dt="2023-07-09T13:08:05.961" v="40"/>
          <ac:picMkLst>
            <pc:docMk/>
            <pc:sldMk cId="1687616260" sldId="304"/>
            <ac:picMk id="12" creationId="{9873B52B-C49C-4E44-AAB3-78261C6F2335}"/>
          </ac:picMkLst>
        </pc:picChg>
        <pc:picChg chg="add mod">
          <ac:chgData name="Mai Xuan Trang" userId="f3c332be-9d36-4c2c-a25a-1b5a64c76b56" providerId="ADAL" clId="{5398C92B-0995-754B-8482-9F3482A2FF00}" dt="2023-07-09T13:08:05.961" v="40"/>
          <ac:picMkLst>
            <pc:docMk/>
            <pc:sldMk cId="1687616260" sldId="304"/>
            <ac:picMk id="13" creationId="{8B69CEB1-01A3-DF45-BCFC-F2C543C4D139}"/>
          </ac:picMkLst>
        </pc:picChg>
        <pc:picChg chg="add mod">
          <ac:chgData name="Mai Xuan Trang" userId="f3c332be-9d36-4c2c-a25a-1b5a64c76b56" providerId="ADAL" clId="{5398C92B-0995-754B-8482-9F3482A2FF00}" dt="2023-07-09T13:08:05.961" v="40"/>
          <ac:picMkLst>
            <pc:docMk/>
            <pc:sldMk cId="1687616260" sldId="304"/>
            <ac:picMk id="14" creationId="{BCCAA663-3EAB-EB4D-9ACC-FAEBB0BC388A}"/>
          </ac:picMkLst>
        </pc:picChg>
        <pc:picChg chg="add mod">
          <ac:chgData name="Mai Xuan Trang" userId="f3c332be-9d36-4c2c-a25a-1b5a64c76b56" providerId="ADAL" clId="{5398C92B-0995-754B-8482-9F3482A2FF00}" dt="2023-07-09T13:08:05.961" v="40"/>
          <ac:picMkLst>
            <pc:docMk/>
            <pc:sldMk cId="1687616260" sldId="304"/>
            <ac:picMk id="15" creationId="{1F32AC47-DEE4-9D45-A718-FBF3411FB2D0}"/>
          </ac:picMkLst>
        </pc:picChg>
        <pc:picChg chg="add mod">
          <ac:chgData name="Mai Xuan Trang" userId="f3c332be-9d36-4c2c-a25a-1b5a64c76b56" providerId="ADAL" clId="{5398C92B-0995-754B-8482-9F3482A2FF00}" dt="2023-07-09T13:08:05.961" v="40"/>
          <ac:picMkLst>
            <pc:docMk/>
            <pc:sldMk cId="1687616260" sldId="304"/>
            <ac:picMk id="16" creationId="{53F819E1-E2A2-A843-9DE3-B39285A605BC}"/>
          </ac:picMkLst>
        </pc:picChg>
        <pc:picChg chg="add mod">
          <ac:chgData name="Mai Xuan Trang" userId="f3c332be-9d36-4c2c-a25a-1b5a64c76b56" providerId="ADAL" clId="{5398C92B-0995-754B-8482-9F3482A2FF00}" dt="2023-07-09T13:08:05.961" v="40"/>
          <ac:picMkLst>
            <pc:docMk/>
            <pc:sldMk cId="1687616260" sldId="304"/>
            <ac:picMk id="17" creationId="{BED359D5-C045-2143-968B-3C114CA2A442}"/>
          </ac:picMkLst>
        </pc:picChg>
        <pc:picChg chg="add mod">
          <ac:chgData name="Mai Xuan Trang" userId="f3c332be-9d36-4c2c-a25a-1b5a64c76b56" providerId="ADAL" clId="{5398C92B-0995-754B-8482-9F3482A2FF00}" dt="2023-07-09T13:08:05.961" v="40"/>
          <ac:picMkLst>
            <pc:docMk/>
            <pc:sldMk cId="1687616260" sldId="304"/>
            <ac:picMk id="18" creationId="{1A064F1A-6062-BD49-B3C0-F09D0189915E}"/>
          </ac:picMkLst>
        </pc:picChg>
        <pc:picChg chg="add mod">
          <ac:chgData name="Mai Xuan Trang" userId="f3c332be-9d36-4c2c-a25a-1b5a64c76b56" providerId="ADAL" clId="{5398C92B-0995-754B-8482-9F3482A2FF00}" dt="2023-07-09T13:08:17.224" v="41"/>
          <ac:picMkLst>
            <pc:docMk/>
            <pc:sldMk cId="1687616260" sldId="304"/>
            <ac:picMk id="19" creationId="{19F7EC22-D563-5943-A04D-6387506CF2C8}"/>
          </ac:picMkLst>
        </pc:picChg>
        <pc:picChg chg="add mod">
          <ac:chgData name="Mai Xuan Trang" userId="f3c332be-9d36-4c2c-a25a-1b5a64c76b56" providerId="ADAL" clId="{5398C92B-0995-754B-8482-9F3482A2FF00}" dt="2023-07-09T13:08:17.224" v="41"/>
          <ac:picMkLst>
            <pc:docMk/>
            <pc:sldMk cId="1687616260" sldId="304"/>
            <ac:picMk id="20" creationId="{6F963B10-E854-234C-86A1-9450C098A5A3}"/>
          </ac:picMkLst>
        </pc:picChg>
      </pc:sldChg>
      <pc:sldChg chg="delSp modSp add mod modNotesTx">
        <pc:chgData name="Mai Xuan Trang" userId="f3c332be-9d36-4c2c-a25a-1b5a64c76b56" providerId="ADAL" clId="{5398C92B-0995-754B-8482-9F3482A2FF00}" dt="2023-07-09T13:24:08.725" v="1357" actId="5793"/>
        <pc:sldMkLst>
          <pc:docMk/>
          <pc:sldMk cId="3227132102" sldId="305"/>
        </pc:sldMkLst>
        <pc:spChg chg="mod">
          <ac:chgData name="Mai Xuan Trang" userId="f3c332be-9d36-4c2c-a25a-1b5a64c76b56" providerId="ADAL" clId="{5398C92B-0995-754B-8482-9F3482A2FF00}" dt="2023-07-09T13:14:09.353" v="265" actId="20577"/>
          <ac:spMkLst>
            <pc:docMk/>
            <pc:sldMk cId="3227132102" sldId="305"/>
            <ac:spMk id="5" creationId="{0918C33A-4750-F5D2-EED5-3A22EB5601BA}"/>
          </ac:spMkLst>
        </pc:spChg>
        <pc:spChg chg="mod">
          <ac:chgData name="Mai Xuan Trang" userId="f3c332be-9d36-4c2c-a25a-1b5a64c76b56" providerId="ADAL" clId="{5398C92B-0995-754B-8482-9F3482A2FF00}" dt="2023-07-09T13:24:08.725" v="1357" actId="5793"/>
          <ac:spMkLst>
            <pc:docMk/>
            <pc:sldMk cId="3227132102" sldId="305"/>
            <ac:spMk id="6" creationId="{FB6819EC-FF07-6347-60E7-432882F0155B}"/>
          </ac:spMkLst>
        </pc:spChg>
        <pc:picChg chg="del">
          <ac:chgData name="Mai Xuan Trang" userId="f3c332be-9d36-4c2c-a25a-1b5a64c76b56" providerId="ADAL" clId="{5398C92B-0995-754B-8482-9F3482A2FF00}" dt="2023-07-09T13:14:36.452" v="266" actId="478"/>
          <ac:picMkLst>
            <pc:docMk/>
            <pc:sldMk cId="3227132102" sldId="305"/>
            <ac:picMk id="7" creationId="{0243D758-4F83-6341-9806-9B7AD206D066}"/>
          </ac:picMkLst>
        </pc:picChg>
        <pc:picChg chg="del">
          <ac:chgData name="Mai Xuan Trang" userId="f3c332be-9d36-4c2c-a25a-1b5a64c76b56" providerId="ADAL" clId="{5398C92B-0995-754B-8482-9F3482A2FF00}" dt="2023-07-09T13:14:37.800" v="267" actId="478"/>
          <ac:picMkLst>
            <pc:docMk/>
            <pc:sldMk cId="3227132102" sldId="305"/>
            <ac:picMk id="8" creationId="{4EC497FB-77A1-CA4E-ADA7-1470FE59218F}"/>
          </ac:picMkLst>
        </pc:picChg>
      </pc:sldChg>
      <pc:sldChg chg="addSp delSp modSp add mod">
        <pc:chgData name="Mai Xuan Trang" userId="f3c332be-9d36-4c2c-a25a-1b5a64c76b56" providerId="ADAL" clId="{5398C92B-0995-754B-8482-9F3482A2FF00}" dt="2023-07-10T02:03:43.978" v="1446" actId="478"/>
        <pc:sldMkLst>
          <pc:docMk/>
          <pc:sldMk cId="2313703484" sldId="393"/>
        </pc:sldMkLst>
        <pc:spChg chg="add mod">
          <ac:chgData name="Mai Xuan Trang" userId="f3c332be-9d36-4c2c-a25a-1b5a64c76b56" providerId="ADAL" clId="{5398C92B-0995-754B-8482-9F3482A2FF00}" dt="2023-07-10T01:23:04.955" v="1437"/>
          <ac:spMkLst>
            <pc:docMk/>
            <pc:sldMk cId="2313703484" sldId="393"/>
            <ac:spMk id="6" creationId="{7BF5F39F-72CC-0345-B6AB-CEBFE7D875C4}"/>
          </ac:spMkLst>
        </pc:spChg>
        <pc:spChg chg="add mod">
          <ac:chgData name="Mai Xuan Trang" userId="f3c332be-9d36-4c2c-a25a-1b5a64c76b56" providerId="ADAL" clId="{5398C92B-0995-754B-8482-9F3482A2FF00}" dt="2023-07-10T01:23:04.955" v="1437"/>
          <ac:spMkLst>
            <pc:docMk/>
            <pc:sldMk cId="2313703484" sldId="393"/>
            <ac:spMk id="7" creationId="{429A9F57-29A2-5844-8B26-11982C9C81E8}"/>
          </ac:spMkLst>
        </pc:spChg>
        <pc:picChg chg="add del mod">
          <ac:chgData name="Mai Xuan Trang" userId="f3c332be-9d36-4c2c-a25a-1b5a64c76b56" providerId="ADAL" clId="{5398C92B-0995-754B-8482-9F3482A2FF00}" dt="2023-07-10T02:03:43.978" v="1446" actId="478"/>
          <ac:picMkLst>
            <pc:docMk/>
            <pc:sldMk cId="2313703484" sldId="393"/>
            <ac:picMk id="2" creationId="{7B3E17D2-99C6-F949-9349-788477EE177E}"/>
          </ac:picMkLst>
        </pc:picChg>
      </pc:sldChg>
      <pc:sldChg chg="add del">
        <pc:chgData name="Mai Xuan Trang" userId="f3c332be-9d36-4c2c-a25a-1b5a64c76b56" providerId="ADAL" clId="{5398C92B-0995-754B-8482-9F3482A2FF00}" dt="2023-07-10T01:23:42.716" v="1440" actId="2696"/>
        <pc:sldMkLst>
          <pc:docMk/>
          <pc:sldMk cId="2151168425" sldId="394"/>
        </pc:sldMkLst>
      </pc:sldChg>
      <pc:sldChg chg="delSp add mod">
        <pc:chgData name="Mai Xuan Trang" userId="f3c332be-9d36-4c2c-a25a-1b5a64c76b56" providerId="ADAL" clId="{5398C92B-0995-754B-8482-9F3482A2FF00}" dt="2023-07-10T01:23:34.786" v="1438" actId="478"/>
        <pc:sldMkLst>
          <pc:docMk/>
          <pc:sldMk cId="2995186404" sldId="410"/>
        </pc:sldMkLst>
        <pc:spChg chg="del">
          <ac:chgData name="Mai Xuan Trang" userId="f3c332be-9d36-4c2c-a25a-1b5a64c76b56" providerId="ADAL" clId="{5398C92B-0995-754B-8482-9F3482A2FF00}" dt="2023-07-10T01:23:34.786" v="1438" actId="478"/>
          <ac:spMkLst>
            <pc:docMk/>
            <pc:sldMk cId="2995186404" sldId="410"/>
            <ac:spMk id="43" creationId="{00000000-0000-0000-0000-000000000000}"/>
          </ac:spMkLst>
        </pc:spChg>
      </pc:sldChg>
      <pc:sldChg chg="addSp modSp add">
        <pc:chgData name="Mai Xuan Trang" userId="f3c332be-9d36-4c2c-a25a-1b5a64c76b56" providerId="ADAL" clId="{5398C92B-0995-754B-8482-9F3482A2FF00}" dt="2023-07-10T01:23:53.437" v="1441"/>
        <pc:sldMkLst>
          <pc:docMk/>
          <pc:sldMk cId="2749469313" sldId="425"/>
        </pc:sldMkLst>
        <pc:spChg chg="add mod">
          <ac:chgData name="Mai Xuan Trang" userId="f3c332be-9d36-4c2c-a25a-1b5a64c76b56" providerId="ADAL" clId="{5398C92B-0995-754B-8482-9F3482A2FF00}" dt="2023-07-10T01:23:53.437" v="1441"/>
          <ac:spMkLst>
            <pc:docMk/>
            <pc:sldMk cId="2749469313" sldId="425"/>
            <ac:spMk id="14" creationId="{47107D05-B7EE-B94D-88AD-60E9037FD4AF}"/>
          </ac:spMkLst>
        </pc:spChg>
        <pc:spChg chg="add mod">
          <ac:chgData name="Mai Xuan Trang" userId="f3c332be-9d36-4c2c-a25a-1b5a64c76b56" providerId="ADAL" clId="{5398C92B-0995-754B-8482-9F3482A2FF00}" dt="2023-07-10T01:23:53.437" v="1441"/>
          <ac:spMkLst>
            <pc:docMk/>
            <pc:sldMk cId="2749469313" sldId="425"/>
            <ac:spMk id="15" creationId="{C12E713D-61DE-9647-AA15-18B81EABB9CF}"/>
          </ac:spMkLst>
        </pc:spChg>
      </pc:sldChg>
      <pc:sldChg chg="add">
        <pc:chgData name="Mai Xuan Trang" userId="f3c332be-9d36-4c2c-a25a-1b5a64c76b56" providerId="ADAL" clId="{5398C92B-0995-754B-8482-9F3482A2FF00}" dt="2023-07-10T01:22:38.092" v="1436"/>
        <pc:sldMkLst>
          <pc:docMk/>
          <pc:sldMk cId="4027715601" sldId="427"/>
        </pc:sldMkLst>
      </pc:sldChg>
      <pc:sldMasterChg chg="modSldLayout">
        <pc:chgData name="Mai Xuan Trang" userId="f3c332be-9d36-4c2c-a25a-1b5a64c76b56" providerId="ADAL" clId="{5398C92B-0995-754B-8482-9F3482A2FF00}" dt="2023-07-10T02:05:26.705" v="1505"/>
        <pc:sldMasterMkLst>
          <pc:docMk/>
          <pc:sldMasterMk cId="743587634" sldId="2147483726"/>
        </pc:sldMasterMkLst>
        <pc:sldLayoutChg chg="addSp delSp modSp mod">
          <pc:chgData name="Mai Xuan Trang" userId="f3c332be-9d36-4c2c-a25a-1b5a64c76b56" providerId="ADAL" clId="{5398C92B-0995-754B-8482-9F3482A2FF00}" dt="2023-07-10T02:05:15.067" v="1501" actId="1076"/>
          <pc:sldLayoutMkLst>
            <pc:docMk/>
            <pc:sldMasterMk cId="743587634" sldId="2147483726"/>
            <pc:sldLayoutMk cId="426175058" sldId="2147483728"/>
          </pc:sldLayoutMkLst>
          <pc:picChg chg="del">
            <ac:chgData name="Mai Xuan Trang" userId="f3c332be-9d36-4c2c-a25a-1b5a64c76b56" providerId="ADAL" clId="{5398C92B-0995-754B-8482-9F3482A2FF00}" dt="2023-07-10T02:04:42.825" v="1460" actId="478"/>
            <ac:picMkLst>
              <pc:docMk/>
              <pc:sldMasterMk cId="743587634" sldId="2147483726"/>
              <pc:sldLayoutMk cId="426175058" sldId="2147483728"/>
              <ac:picMk id="2" creationId="{00000000-0000-0000-0000-000000000000}"/>
            </ac:picMkLst>
          </pc:picChg>
          <pc:picChg chg="add mod">
            <ac:chgData name="Mai Xuan Trang" userId="f3c332be-9d36-4c2c-a25a-1b5a64c76b56" providerId="ADAL" clId="{5398C92B-0995-754B-8482-9F3482A2FF00}" dt="2023-07-10T02:05:15.067" v="1501" actId="1076"/>
            <ac:picMkLst>
              <pc:docMk/>
              <pc:sldMasterMk cId="743587634" sldId="2147483726"/>
              <pc:sldLayoutMk cId="426175058" sldId="2147483728"/>
              <ac:picMk id="7" creationId="{6D75C13C-F071-3D4C-A72D-61279F9BDC24}"/>
            </ac:picMkLst>
          </pc:picChg>
        </pc:sldLayoutChg>
        <pc:sldLayoutChg chg="addSp delSp modSp mod">
          <pc:chgData name="Mai Xuan Trang" userId="f3c332be-9d36-4c2c-a25a-1b5a64c76b56" providerId="ADAL" clId="{5398C92B-0995-754B-8482-9F3482A2FF00}" dt="2023-07-10T02:05:26.705" v="1505"/>
          <pc:sldLayoutMkLst>
            <pc:docMk/>
            <pc:sldMasterMk cId="743587634" sldId="2147483726"/>
            <pc:sldLayoutMk cId="3971755667" sldId="2147483729"/>
          </pc:sldLayoutMkLst>
          <pc:picChg chg="del">
            <ac:chgData name="Mai Xuan Trang" userId="f3c332be-9d36-4c2c-a25a-1b5a64c76b56" providerId="ADAL" clId="{5398C92B-0995-754B-8482-9F3482A2FF00}" dt="2023-07-10T02:05:26.337" v="1504" actId="478"/>
            <ac:picMkLst>
              <pc:docMk/>
              <pc:sldMasterMk cId="743587634" sldId="2147483726"/>
              <pc:sldLayoutMk cId="3971755667" sldId="2147483729"/>
              <ac:picMk id="7" creationId="{00000000-0000-0000-0000-000000000000}"/>
            </ac:picMkLst>
          </pc:picChg>
          <pc:picChg chg="add mod">
            <ac:chgData name="Mai Xuan Trang" userId="f3c332be-9d36-4c2c-a25a-1b5a64c76b56" providerId="ADAL" clId="{5398C92B-0995-754B-8482-9F3482A2FF00}" dt="2023-07-10T02:05:26.705" v="1505"/>
            <ac:picMkLst>
              <pc:docMk/>
              <pc:sldMasterMk cId="743587634" sldId="2147483726"/>
              <pc:sldLayoutMk cId="3971755667" sldId="2147483729"/>
              <ac:picMk id="9" creationId="{F253575E-4F90-BC45-AE64-B69B93BC2A46}"/>
            </ac:picMkLst>
          </pc:picChg>
        </pc:sldLayoutChg>
        <pc:sldLayoutChg chg="addSp delSp modSp mod">
          <pc:chgData name="Mai Xuan Trang" userId="f3c332be-9d36-4c2c-a25a-1b5a64c76b56" providerId="ADAL" clId="{5398C92B-0995-754B-8482-9F3482A2FF00}" dt="2023-07-10T02:05:22.966" v="1503"/>
          <pc:sldLayoutMkLst>
            <pc:docMk/>
            <pc:sldMasterMk cId="743587634" sldId="2147483726"/>
            <pc:sldLayoutMk cId="3457449909" sldId="2147483746"/>
          </pc:sldLayoutMkLst>
          <pc:picChg chg="del">
            <ac:chgData name="Mai Xuan Trang" userId="f3c332be-9d36-4c2c-a25a-1b5a64c76b56" providerId="ADAL" clId="{5398C92B-0995-754B-8482-9F3482A2FF00}" dt="2023-07-10T02:05:22.373" v="1502" actId="478"/>
            <ac:picMkLst>
              <pc:docMk/>
              <pc:sldMasterMk cId="743587634" sldId="2147483726"/>
              <pc:sldLayoutMk cId="3457449909" sldId="2147483746"/>
              <ac:picMk id="2" creationId="{00000000-0000-0000-0000-000000000000}"/>
            </ac:picMkLst>
          </pc:picChg>
          <pc:picChg chg="add mod">
            <ac:chgData name="Mai Xuan Trang" userId="f3c332be-9d36-4c2c-a25a-1b5a64c76b56" providerId="ADAL" clId="{5398C92B-0995-754B-8482-9F3482A2FF00}" dt="2023-07-10T02:05:22.966" v="1503"/>
            <ac:picMkLst>
              <pc:docMk/>
              <pc:sldMasterMk cId="743587634" sldId="2147483726"/>
              <pc:sldLayoutMk cId="3457449909" sldId="2147483746"/>
              <ac:picMk id="8" creationId="{88CFB93E-5B29-5F4F-AE56-F247D6A8852B}"/>
            </ac:picMkLst>
          </pc:picChg>
        </pc:sldLayoutChg>
        <pc:sldLayoutChg chg="addSp delSp modSp mod">
          <pc:chgData name="Mai Xuan Trang" userId="f3c332be-9d36-4c2c-a25a-1b5a64c76b56" providerId="ADAL" clId="{5398C92B-0995-754B-8482-9F3482A2FF00}" dt="2023-07-10T02:04:28.283" v="1459" actId="1038"/>
          <pc:sldLayoutMkLst>
            <pc:docMk/>
            <pc:sldMasterMk cId="743587634" sldId="2147483726"/>
            <pc:sldLayoutMk cId="48970443" sldId="2147483747"/>
          </pc:sldLayoutMkLst>
          <pc:picChg chg="add mod">
            <ac:chgData name="Mai Xuan Trang" userId="f3c332be-9d36-4c2c-a25a-1b5a64c76b56" providerId="ADAL" clId="{5398C92B-0995-754B-8482-9F3482A2FF00}" dt="2023-07-10T02:04:28.283" v="1459" actId="1038"/>
            <ac:picMkLst>
              <pc:docMk/>
              <pc:sldMasterMk cId="743587634" sldId="2147483726"/>
              <pc:sldLayoutMk cId="48970443" sldId="2147483747"/>
              <ac:picMk id="2" creationId="{8F82252D-DA70-9C46-A2A6-34E2958D19AA}"/>
            </ac:picMkLst>
          </pc:picChg>
          <pc:picChg chg="del">
            <ac:chgData name="Mai Xuan Trang" userId="f3c332be-9d36-4c2c-a25a-1b5a64c76b56" providerId="ADAL" clId="{5398C92B-0995-754B-8482-9F3482A2FF00}" dt="2023-07-10T02:04:10.293" v="1447" actId="478"/>
            <ac:picMkLst>
              <pc:docMk/>
              <pc:sldMasterMk cId="743587634" sldId="2147483726"/>
              <pc:sldLayoutMk cId="48970443" sldId="2147483747"/>
              <ac:picMk id="7" creationId="{00000000-0000-0000-0000-000000000000}"/>
            </ac:picMkLst>
          </pc:picChg>
        </pc:sldLayoutChg>
      </pc:sldMasterChg>
    </pc:docChg>
  </pc:docChgLst>
</pc:chgInfo>
</file>

<file path=ppt/drawings/_rels/vmlDrawing1.vml.rels><?xml version="1.0" encoding="UTF-8" standalone="yes"?>
<Relationships xmlns="http://schemas.openxmlformats.org/package/2006/relationships"><Relationship Id="rId2" Type="http://schemas.openxmlformats.org/officeDocument/2006/relationships/image" Target="../media/image26.wmf"/><Relationship Id="rId1" Type="http://schemas.openxmlformats.org/officeDocument/2006/relationships/image" Target="../media/image25.w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28.wmf"/><Relationship Id="rId1" Type="http://schemas.openxmlformats.org/officeDocument/2006/relationships/image" Target="../media/image27.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F069BEE-5C22-49A5-A892-F6E6A4002A1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494FB27-DC4B-4A29-B4F3-C665BDE47E7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5647B97-F030-426D-A9D1-6B39B13C23ED}" type="datetimeFigureOut">
              <a:rPr lang="en-US" smtClean="0"/>
              <a:t>10/6/23</a:t>
            </a:fld>
            <a:endParaRPr lang="en-US"/>
          </a:p>
        </p:txBody>
      </p:sp>
      <p:sp>
        <p:nvSpPr>
          <p:cNvPr id="4" name="Footer Placeholder 3">
            <a:extLst>
              <a:ext uri="{FF2B5EF4-FFF2-40B4-BE49-F238E27FC236}">
                <a16:creationId xmlns:a16="http://schemas.microsoft.com/office/drawing/2014/main" id="{34A06FDF-174B-49EE-AD51-C827118F0FE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CB610B1-614F-48C3-8F2D-C50C182871E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A2751AA-B992-41E5-A909-E1A2443E23F4}" type="slidenum">
              <a:rPr lang="en-US" smtClean="0"/>
              <a:t>‹#›</a:t>
            </a:fld>
            <a:endParaRPr lang="en-US"/>
          </a:p>
        </p:txBody>
      </p:sp>
    </p:spTree>
    <p:extLst>
      <p:ext uri="{BB962C8B-B14F-4D97-AF65-F5344CB8AC3E}">
        <p14:creationId xmlns:p14="http://schemas.microsoft.com/office/powerpoint/2010/main" val="127616951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png>
</file>

<file path=ppt/media/image19.jpeg>
</file>

<file path=ppt/media/image2.tiff>
</file>

<file path=ppt/media/image20.png>
</file>

<file path=ppt/media/image21.png>
</file>

<file path=ppt/media/image22.jpeg>
</file>

<file path=ppt/media/image23.jpeg>
</file>

<file path=ppt/media/image24.jpeg>
</file>

<file path=ppt/media/image25.wmf>
</file>

<file path=ppt/media/image26.wmf>
</file>

<file path=ppt/media/image27.wmf>
</file>

<file path=ppt/media/image28.wmf>
</file>

<file path=ppt/media/image29.png>
</file>

<file path=ppt/media/image3.png>
</file>

<file path=ppt/media/image30.jpe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F24CBC-D461-4ECA-A489-D3A30E0FB795}" type="datetimeFigureOut">
              <a:rPr lang="en-US" smtClean="0"/>
              <a:t>10/6/23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51351B-2C5D-457B-ABE5-B64DBC7BD410}" type="slidenum">
              <a:rPr lang="en-US" smtClean="0"/>
              <a:t>‹#›</a:t>
            </a:fld>
            <a:endParaRPr lang="en-US"/>
          </a:p>
        </p:txBody>
      </p:sp>
    </p:spTree>
    <p:extLst>
      <p:ext uri="{BB962C8B-B14F-4D97-AF65-F5344CB8AC3E}">
        <p14:creationId xmlns:p14="http://schemas.microsoft.com/office/powerpoint/2010/main" val="20270009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vi.wikipedia.org/wiki/M%C3%A1y_t%C3%ADnh_c%C3%A1_nh%C3%A2n" TargetMode="External"/><Relationship Id="rId2" Type="http://schemas.openxmlformats.org/officeDocument/2006/relationships/slide" Target="../slides/slide29.xml"/><Relationship Id="rId1" Type="http://schemas.openxmlformats.org/officeDocument/2006/relationships/notesMaster" Target="../notesMasters/notesMaster1.xml"/><Relationship Id="rId5" Type="http://schemas.openxmlformats.org/officeDocument/2006/relationships/hyperlink" Target="https://vi.wikipedia.org/wiki/RAM" TargetMode="External"/><Relationship Id="rId4" Type="http://schemas.openxmlformats.org/officeDocument/2006/relationships/hyperlink" Target="https://vi.wikipedia.org/w/index.php?title=Commodore_International&amp;action=edit&amp;redlink=1" TargetMode="Externa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vi.wikipedia.org/wiki/Khoa_h%E1%BB%8Dc_m%C3%A1y_t%C3%ADnh"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vi.wikipedia.org/wiki/Khoa_h%E1%BB%8Dc_m%C3%A1y_t%C3%ADnh"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eaLnBrk="1" hangingPunct="1">
              <a:buFont typeface="Wingdings" panose="05000000000000000000" pitchFamily="2" charset="2"/>
              <a:buChar char="v"/>
              <a:defRPr/>
            </a:pPr>
            <a:r>
              <a:rPr lang="en-US" altLang="vi-VN" b="1" dirty="0" err="1"/>
              <a:t>Máy</a:t>
            </a:r>
            <a:r>
              <a:rPr lang="en-US" altLang="vi-VN" b="1" dirty="0"/>
              <a:t> </a:t>
            </a:r>
            <a:r>
              <a:rPr lang="en-US" altLang="vi-VN" b="1" dirty="0" err="1"/>
              <a:t>tính</a:t>
            </a:r>
            <a:r>
              <a:rPr lang="en-US" altLang="vi-VN" b="1" dirty="0"/>
              <a:t> </a:t>
            </a:r>
            <a:r>
              <a:rPr lang="en-US" altLang="vi-VN" b="1" dirty="0" err="1"/>
              <a:t>là</a:t>
            </a:r>
            <a:r>
              <a:rPr lang="en-US" altLang="vi-VN" b="1" dirty="0"/>
              <a:t> </a:t>
            </a:r>
            <a:r>
              <a:rPr lang="en-US" altLang="vi-VN" b="1" dirty="0" err="1"/>
              <a:t>gì</a:t>
            </a:r>
            <a:r>
              <a:rPr lang="en-US" altLang="vi-VN" b="1" dirty="0"/>
              <a:t>?</a:t>
            </a:r>
          </a:p>
          <a:p>
            <a:pPr lvl="1" eaLnBrk="1" hangingPunct="1">
              <a:defRPr/>
            </a:pPr>
            <a:r>
              <a:rPr lang="en-US" altLang="vi-VN" dirty="0" err="1"/>
              <a:t>Sử</a:t>
            </a:r>
            <a:r>
              <a:rPr lang="en-US" altLang="vi-VN" dirty="0"/>
              <a:t> </a:t>
            </a:r>
            <a:r>
              <a:rPr lang="en-US" altLang="vi-VN" dirty="0" err="1"/>
              <a:t>dụng</a:t>
            </a:r>
            <a:r>
              <a:rPr lang="en-US" altLang="vi-VN" dirty="0"/>
              <a:t> </a:t>
            </a:r>
            <a:r>
              <a:rPr lang="en-US" altLang="vi-VN" dirty="0" err="1"/>
              <a:t>máy</a:t>
            </a:r>
            <a:r>
              <a:rPr lang="en-US" altLang="vi-VN" dirty="0"/>
              <a:t> </a:t>
            </a:r>
            <a:r>
              <a:rPr lang="en-US" altLang="vi-VN" dirty="0" err="1"/>
              <a:t>tính</a:t>
            </a:r>
            <a:r>
              <a:rPr lang="en-US" altLang="vi-VN" dirty="0"/>
              <a:t> </a:t>
            </a:r>
            <a:r>
              <a:rPr lang="en-US" altLang="vi-VN" dirty="0" err="1"/>
              <a:t>để</a:t>
            </a:r>
            <a:r>
              <a:rPr lang="en-US" altLang="vi-VN" dirty="0"/>
              <a:t> </a:t>
            </a:r>
            <a:r>
              <a:rPr lang="en-US" altLang="vi-VN" dirty="0" err="1"/>
              <a:t>làm</a:t>
            </a:r>
            <a:r>
              <a:rPr lang="en-US" altLang="vi-VN" dirty="0"/>
              <a:t> </a:t>
            </a:r>
            <a:r>
              <a:rPr lang="en-US" altLang="vi-VN" dirty="0" err="1"/>
              <a:t>gì</a:t>
            </a:r>
            <a:r>
              <a:rPr lang="en-US" altLang="vi-VN" dirty="0"/>
              <a:t>?</a:t>
            </a:r>
          </a:p>
          <a:p>
            <a:pPr lvl="1" eaLnBrk="1" hangingPunct="1">
              <a:defRPr/>
            </a:pPr>
            <a:r>
              <a:rPr lang="vi-VN" altLang="vi-VN" dirty="0"/>
              <a:t>Bạn có thể đã biết</a:t>
            </a:r>
            <a:r>
              <a:rPr lang="en-US" altLang="vi-VN" dirty="0"/>
              <a:t> </a:t>
            </a:r>
            <a:r>
              <a:rPr lang="vi-VN" altLang="vi-VN" dirty="0"/>
              <a:t>bạn có thể sử dụng máy tính để nhập tài liệu</a:t>
            </a:r>
            <a:r>
              <a:rPr lang="en-US" altLang="vi-VN" dirty="0"/>
              <a:t> </a:t>
            </a:r>
            <a:r>
              <a:rPr lang="vi-VN" altLang="vi-VN" dirty="0"/>
              <a:t>gửi email, chơi trò chơi và duyệt Web. Bạn cũng có thể sử dụng nó để chỉnh sửa hoặc tạo bảng tính,</a:t>
            </a:r>
            <a:r>
              <a:rPr lang="en-US" altLang="vi-VN" dirty="0"/>
              <a:t> </a:t>
            </a:r>
            <a:r>
              <a:rPr lang="vi-VN" altLang="vi-VN" dirty="0"/>
              <a:t>thuyết trình, và thậm chí cả video</a:t>
            </a:r>
            <a:r>
              <a:rPr lang="en-US" altLang="vi-VN" dirty="0"/>
              <a:t> </a:t>
            </a:r>
            <a:r>
              <a:rPr lang="en-US" altLang="vi-VN" dirty="0" err="1"/>
              <a:t>v.v</a:t>
            </a:r>
            <a:r>
              <a:rPr lang="en-US" altLang="vi-VN" dirty="0"/>
              <a:t>…</a:t>
            </a:r>
          </a:p>
          <a:p>
            <a:pPr marL="457200" lvl="1" indent="0" eaLnBrk="1" hangingPunct="1">
              <a:buNone/>
              <a:defRPr/>
            </a:pPr>
            <a:endParaRPr lang="en-VN" dirty="0"/>
          </a:p>
          <a:p>
            <a:pPr marL="457200" lvl="1" indent="0" eaLnBrk="1" hangingPunct="1">
              <a:buNone/>
              <a:defRPr/>
            </a:pPr>
            <a:r>
              <a:rPr lang="en-VN" dirty="0"/>
              <a:t>Trong bài học hôm nay, chúng ta đi tìm hiểu máy tính là gì và lịch sử của máy tính.</a:t>
            </a:r>
          </a:p>
        </p:txBody>
      </p:sp>
      <p:sp>
        <p:nvSpPr>
          <p:cNvPr id="4" name="Slide Number Placeholder 3"/>
          <p:cNvSpPr>
            <a:spLocks noGrp="1"/>
          </p:cNvSpPr>
          <p:nvPr>
            <p:ph type="sldNum" sz="quarter" idx="5"/>
          </p:nvPr>
        </p:nvSpPr>
        <p:spPr/>
        <p:txBody>
          <a:bodyPr/>
          <a:lstStyle/>
          <a:p>
            <a:fld id="{C051351B-2C5D-457B-ABE5-B64DBC7BD410}" type="slidenum">
              <a:rPr lang="en-US" smtClean="0"/>
              <a:t>1</a:t>
            </a:fld>
            <a:endParaRPr lang="en-US"/>
          </a:p>
        </p:txBody>
      </p:sp>
    </p:spTree>
    <p:extLst>
      <p:ext uri="{BB962C8B-B14F-4D97-AF65-F5344CB8AC3E}">
        <p14:creationId xmlns:p14="http://schemas.microsoft.com/office/powerpoint/2010/main" val="37209869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err="1">
                <a:latin typeface="Times New Roman" panose="02020603050405020304" pitchFamily="18" charset="0"/>
                <a:cs typeface="Times New Roman" panose="02020603050405020304" pitchFamily="18" charset="0"/>
              </a:rPr>
              <a:t>Các</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máy</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tính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tương</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tự</a:t>
            </a:r>
            <a:r>
              <a:rPr lang="en-US" sz="1200" dirty="0">
                <a:latin typeface="Times New Roman" panose="02020603050405020304" pitchFamily="18" charset="0"/>
                <a:cs typeface="Times New Roman" panose="02020603050405020304" pitchFamily="18" charset="0"/>
              </a:rPr>
              <a:t> (https://</a:t>
            </a:r>
            <a:r>
              <a:rPr lang="en-US" sz="1200" dirty="0" err="1">
                <a:latin typeface="Times New Roman" panose="02020603050405020304" pitchFamily="18" charset="0"/>
                <a:cs typeface="Times New Roman" panose="02020603050405020304" pitchFamily="18" charset="0"/>
              </a:rPr>
              <a:t>vi.wikipedia.org</a:t>
            </a:r>
            <a:r>
              <a:rPr lang="en-US" sz="1200" dirty="0">
                <a:latin typeface="Times New Roman" panose="02020603050405020304" pitchFamily="18" charset="0"/>
                <a:cs typeface="Times New Roman" panose="02020603050405020304" pitchFamily="18" charset="0"/>
              </a:rPr>
              <a:t>/wiki/M%C3%A1y_t%C3%ADnh_t%C6%B0%C6%A1ng_t%E1%BB%B1)</a:t>
            </a:r>
          </a:p>
          <a:p>
            <a:r>
              <a:rPr lang="en-US" sz="1200" dirty="0">
                <a:latin typeface="Times New Roman" panose="02020603050405020304" pitchFamily="18" charset="0"/>
                <a:cs typeface="Times New Roman" panose="02020603050405020304" pitchFamily="18" charset="0"/>
              </a:rPr>
              <a:t>Jacquard’s Loom: </a:t>
            </a:r>
            <a:r>
              <a:rPr lang="en-US" sz="1200" dirty="0" err="1">
                <a:latin typeface="Times New Roman" panose="02020603050405020304" pitchFamily="18" charset="0"/>
                <a:cs typeface="Times New Roman" panose="02020603050405020304" pitchFamily="18" charset="0"/>
              </a:rPr>
              <a:t>Máy</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dệt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tự</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động</a:t>
            </a:r>
            <a:r>
              <a:rPr lang="en-US" sz="1200" dirty="0">
                <a:latin typeface="Times New Roman" panose="02020603050405020304" pitchFamily="18" charset="0"/>
                <a:cs typeface="Times New Roman" panose="02020603050405020304" pitchFamily="18" charset="0"/>
              </a:rPr>
              <a:t> (</a:t>
            </a:r>
            <a:r>
              <a:rPr lang="en-US" dirty="0"/>
              <a:t>https://</a:t>
            </a:r>
            <a:r>
              <a:rPr lang="en-US" dirty="0" err="1"/>
              <a:t>vi.wikipedia.org</a:t>
            </a:r>
            <a:r>
              <a:rPr lang="en-US" dirty="0"/>
              <a:t>/wiki/</a:t>
            </a:r>
            <a:r>
              <a:rPr lang="en-US" dirty="0" err="1"/>
              <a:t>Joseph_Marie_Jacquard</a:t>
            </a:r>
            <a:r>
              <a:rPr lang="en-US" dirty="0"/>
              <a:t>)</a:t>
            </a:r>
          </a:p>
          <a:p>
            <a:pPr marL="171450" indent="-171450">
              <a:buFontTx/>
              <a:buChar char="-"/>
            </a:pPr>
            <a:r>
              <a:rPr lang="en-US" dirty="0" err="1"/>
              <a:t>Sử</a:t>
            </a:r>
            <a:r>
              <a:rPr lang="en-US" dirty="0"/>
              <a:t> dung </a:t>
            </a:r>
            <a:r>
              <a:rPr lang="en-US" dirty="0" err="1"/>
              <a:t>thẻ</a:t>
            </a:r>
            <a:r>
              <a:rPr lang="en-US" dirty="0"/>
              <a:t> </a:t>
            </a:r>
            <a:r>
              <a:rPr lang="en-US" dirty="0" err="1"/>
              <a:t>bấm</a:t>
            </a:r>
            <a:r>
              <a:rPr lang="en-US" dirty="0"/>
              <a:t> </a:t>
            </a:r>
            <a:r>
              <a:rPr lang="en-US" dirty="0" err="1"/>
              <a:t>lỗ</a:t>
            </a:r>
            <a:r>
              <a:rPr lang="en-US" dirty="0"/>
              <a:t> (Punched card)</a:t>
            </a:r>
          </a:p>
          <a:p>
            <a:pPr marL="171450" indent="-171450">
              <a:buFontTx/>
              <a:buChar char="-"/>
            </a:pPr>
            <a:r>
              <a:rPr lang="en-US" dirty="0" err="1"/>
              <a:t>Trong</a:t>
            </a:r>
            <a:r>
              <a:rPr lang="en-US" dirty="0"/>
              <a:t> </a:t>
            </a:r>
            <a:r>
              <a:rPr lang="en-US" dirty="0" err="1"/>
              <a:t>công</a:t>
            </a:r>
            <a:r>
              <a:rPr lang="en-US" dirty="0"/>
              <a:t> </a:t>
            </a:r>
            <a:r>
              <a:rPr lang="en-US" dirty="0" err="1"/>
              <a:t>nghiệp</a:t>
            </a:r>
            <a:r>
              <a:rPr lang="en-US" dirty="0"/>
              <a:t> </a:t>
            </a:r>
            <a:r>
              <a:rPr lang="en-US" dirty="0" err="1"/>
              <a:t>dệt</a:t>
            </a:r>
            <a:r>
              <a:rPr lang="en-US" dirty="0"/>
              <a:t> may</a:t>
            </a:r>
          </a:p>
          <a:p>
            <a:pPr marL="171450" indent="-171450">
              <a:buFontTx/>
              <a:buChar char="-"/>
            </a:pPr>
            <a:endParaRPr lang="en-US" dirty="0"/>
          </a:p>
          <a:p>
            <a:pPr marL="0" indent="0">
              <a:buFontTx/>
              <a:buNone/>
            </a:pPr>
            <a:r>
              <a:rPr lang="en-US" dirty="0" err="1"/>
              <a:t>Máy</a:t>
            </a:r>
            <a:r>
              <a:rPr lang="en-US" dirty="0"/>
              <a:t> </a:t>
            </a:r>
            <a:r>
              <a:rPr lang="en-US" dirty="0" err="1"/>
              <a:t>phân</a:t>
            </a:r>
            <a:r>
              <a:rPr lang="en-US" dirty="0"/>
              <a:t> </a:t>
            </a:r>
            <a:r>
              <a:rPr lang="en-US" dirty="0" err="1"/>
              <a:t>tích</a:t>
            </a:r>
            <a:r>
              <a:rPr lang="en-US" dirty="0"/>
              <a:t> vi </a:t>
            </a:r>
            <a:r>
              <a:rPr lang="en-US" dirty="0" err="1"/>
              <a:t>phân</a:t>
            </a:r>
            <a:r>
              <a:rPr lang="en-US" dirty="0"/>
              <a:t> Cambridge</a:t>
            </a:r>
          </a:p>
        </p:txBody>
      </p:sp>
      <p:sp>
        <p:nvSpPr>
          <p:cNvPr id="4" name="Slide Number Placeholder 3"/>
          <p:cNvSpPr>
            <a:spLocks noGrp="1"/>
          </p:cNvSpPr>
          <p:nvPr>
            <p:ph type="sldNum" sz="quarter" idx="5"/>
          </p:nvPr>
        </p:nvSpPr>
        <p:spPr/>
        <p:txBody>
          <a:bodyPr/>
          <a:lstStyle/>
          <a:p>
            <a:fld id="{C051351B-2C5D-457B-ABE5-B64DBC7BD410}" type="slidenum">
              <a:rPr lang="en-US" smtClean="0"/>
              <a:t>11</a:t>
            </a:fld>
            <a:endParaRPr lang="en-US"/>
          </a:p>
        </p:txBody>
      </p:sp>
    </p:spTree>
    <p:extLst>
      <p:ext uri="{BB962C8B-B14F-4D97-AF65-F5344CB8AC3E}">
        <p14:creationId xmlns:p14="http://schemas.microsoft.com/office/powerpoint/2010/main" val="34161895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a:t>
            </a:r>
            <a:r>
              <a:rPr lang="en-US" dirty="0" err="1"/>
              <a:t>vi.wikipedia.org</a:t>
            </a:r>
            <a:r>
              <a:rPr lang="en-US" dirty="0"/>
              <a:t>/wiki/L%E1%BB%8Bch_s%E1%BB%AD_ph%E1%BA%A7n_c%E1%BB%A9ng_m%C3%A1y_t%C3%Adnh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vi-VN" b="0" i="0" dirty="0">
                <a:solidFill>
                  <a:srgbClr val="374151"/>
                </a:solidFill>
                <a:effectLst/>
                <a:latin typeface="Söhne"/>
              </a:rPr>
              <a:t>Z3 </a:t>
            </a:r>
          </a:p>
          <a:p>
            <a:pPr marL="0" marR="0" lvl="0" indent="0" algn="l" defTabSz="914400" rtl="0" eaLnBrk="1" fontAlgn="auto" latinLnBrk="0" hangingPunct="1">
              <a:lnSpc>
                <a:spcPct val="100000"/>
              </a:lnSpc>
              <a:spcBef>
                <a:spcPts val="0"/>
              </a:spcBef>
              <a:spcAft>
                <a:spcPts val="0"/>
              </a:spcAft>
              <a:buClrTx/>
              <a:buSzTx/>
              <a:buFontTx/>
              <a:buNone/>
              <a:tabLst/>
              <a:defRPr/>
            </a:pPr>
            <a:r>
              <a:rPr lang="vi-VN" b="0" i="0" dirty="0">
                <a:solidFill>
                  <a:srgbClr val="374151"/>
                </a:solidFill>
                <a:effectLst/>
                <a:latin typeface="Söhne"/>
              </a:rPr>
              <a:t>- Hoàn thành vào năm 1941 tại Đức </a:t>
            </a:r>
          </a:p>
          <a:p>
            <a:pPr marL="0" marR="0" lvl="0" indent="0" algn="l" defTabSz="914400" rtl="0" eaLnBrk="1" fontAlgn="auto" latinLnBrk="0" hangingPunct="1">
              <a:lnSpc>
                <a:spcPct val="100000"/>
              </a:lnSpc>
              <a:spcBef>
                <a:spcPts val="0"/>
              </a:spcBef>
              <a:spcAft>
                <a:spcPts val="0"/>
              </a:spcAft>
              <a:buClrTx/>
              <a:buSzTx/>
              <a:buFontTx/>
              <a:buNone/>
              <a:tabLst/>
              <a:defRPr/>
            </a:pPr>
            <a:r>
              <a:rPr lang="vi-VN" b="0" i="0" dirty="0">
                <a:solidFill>
                  <a:srgbClr val="374151"/>
                </a:solidFill>
                <a:effectLst/>
                <a:latin typeface="Söhne"/>
              </a:rPr>
              <a:t>- Máy tính số điều khiển kỹ thuật số đầu tiên trên thế giới </a:t>
            </a:r>
          </a:p>
          <a:p>
            <a:pPr marL="0" marR="0" lvl="0" indent="0" algn="l" defTabSz="914400" rtl="0" eaLnBrk="1" fontAlgn="auto" latinLnBrk="0" hangingPunct="1">
              <a:lnSpc>
                <a:spcPct val="100000"/>
              </a:lnSpc>
              <a:spcBef>
                <a:spcPts val="0"/>
              </a:spcBef>
              <a:spcAft>
                <a:spcPts val="0"/>
              </a:spcAft>
              <a:buClrTx/>
              <a:buSzTx/>
              <a:buFontTx/>
              <a:buNone/>
              <a:tabLst/>
              <a:defRPr/>
            </a:pPr>
            <a:endParaRPr lang="vi-VN" b="0" i="0" dirty="0">
              <a:solidFill>
                <a:srgbClr val="374151"/>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vi-VN" b="0" i="0" dirty="0">
                <a:solidFill>
                  <a:srgbClr val="374151"/>
                </a:solidFill>
                <a:effectLst/>
                <a:latin typeface="Söhne"/>
              </a:rPr>
              <a:t>Colossus </a:t>
            </a:r>
          </a:p>
          <a:p>
            <a:pPr marL="0" marR="0" lvl="0" indent="0" algn="l" defTabSz="914400" rtl="0" eaLnBrk="1" fontAlgn="auto" latinLnBrk="0" hangingPunct="1">
              <a:lnSpc>
                <a:spcPct val="100000"/>
              </a:lnSpc>
              <a:spcBef>
                <a:spcPts val="0"/>
              </a:spcBef>
              <a:spcAft>
                <a:spcPts val="0"/>
              </a:spcAft>
              <a:buClrTx/>
              <a:buSzTx/>
              <a:buFontTx/>
              <a:buNone/>
              <a:tabLst/>
              <a:defRPr/>
            </a:pPr>
            <a:r>
              <a:rPr lang="vi-VN" b="0" i="0" dirty="0">
                <a:solidFill>
                  <a:srgbClr val="374151"/>
                </a:solidFill>
                <a:effectLst/>
                <a:latin typeface="Söhne"/>
              </a:rPr>
              <a:t>- Xây dựng vào năm 1943 tại Vương quốc Anh </a:t>
            </a:r>
          </a:p>
          <a:p>
            <a:pPr marL="0" marR="0" lvl="0" indent="0" algn="l" defTabSz="914400" rtl="0" eaLnBrk="1" fontAlgn="auto" latinLnBrk="0" hangingPunct="1">
              <a:lnSpc>
                <a:spcPct val="100000"/>
              </a:lnSpc>
              <a:spcBef>
                <a:spcPts val="0"/>
              </a:spcBef>
              <a:spcAft>
                <a:spcPts val="0"/>
              </a:spcAft>
              <a:buClrTx/>
              <a:buSzTx/>
              <a:buFontTx/>
              <a:buNone/>
              <a:tabLst/>
              <a:defRPr/>
            </a:pPr>
            <a:r>
              <a:rPr lang="vi-VN" b="0" i="0" dirty="0">
                <a:solidFill>
                  <a:srgbClr val="374151"/>
                </a:solidFill>
                <a:effectLst/>
                <a:latin typeface="Söhne"/>
              </a:rPr>
              <a:t>- Thiết bị tính toán hoàn toàn điện tử đầu tiên</a:t>
            </a:r>
            <a:endParaRPr lang="en-VN" dirty="0"/>
          </a:p>
        </p:txBody>
      </p:sp>
      <p:sp>
        <p:nvSpPr>
          <p:cNvPr id="4" name="Slide Number Placeholder 3"/>
          <p:cNvSpPr>
            <a:spLocks noGrp="1"/>
          </p:cNvSpPr>
          <p:nvPr>
            <p:ph type="sldNum" sz="quarter" idx="5"/>
          </p:nvPr>
        </p:nvSpPr>
        <p:spPr/>
        <p:txBody>
          <a:bodyPr/>
          <a:lstStyle/>
          <a:p>
            <a:fld id="{C051351B-2C5D-457B-ABE5-B64DBC7BD410}" type="slidenum">
              <a:rPr lang="en-US" smtClean="0"/>
              <a:t>12</a:t>
            </a:fld>
            <a:endParaRPr lang="en-US"/>
          </a:p>
        </p:txBody>
      </p:sp>
    </p:spTree>
    <p:extLst>
      <p:ext uri="{BB962C8B-B14F-4D97-AF65-F5344CB8AC3E}">
        <p14:creationId xmlns:p14="http://schemas.microsoft.com/office/powerpoint/2010/main" val="6850882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a:t>
            </a:r>
            <a:r>
              <a:rPr lang="en-US" dirty="0" err="1"/>
              <a:t>vi.wikipedia.org</a:t>
            </a:r>
            <a:r>
              <a:rPr lang="en-US" dirty="0"/>
              <a:t>/wiki/L%E1%BB%8Bch_s%E1%BB%AD_ph%E1%BA%A7n_c%E1%BB%A9ng_m%C3%A1y_t%C3%ADnh</a:t>
            </a:r>
            <a:endParaRPr lang="en-V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VN" dirty="0"/>
          </a:p>
        </p:txBody>
      </p:sp>
      <p:sp>
        <p:nvSpPr>
          <p:cNvPr id="4" name="Slide Number Placeholder 3"/>
          <p:cNvSpPr>
            <a:spLocks noGrp="1"/>
          </p:cNvSpPr>
          <p:nvPr>
            <p:ph type="sldNum" sz="quarter" idx="5"/>
          </p:nvPr>
        </p:nvSpPr>
        <p:spPr/>
        <p:txBody>
          <a:bodyPr/>
          <a:lstStyle/>
          <a:p>
            <a:fld id="{C051351B-2C5D-457B-ABE5-B64DBC7BD410}" type="slidenum">
              <a:rPr lang="en-US" smtClean="0"/>
              <a:t>13</a:t>
            </a:fld>
            <a:endParaRPr lang="en-US"/>
          </a:p>
        </p:txBody>
      </p:sp>
    </p:spTree>
    <p:extLst>
      <p:ext uri="{BB962C8B-B14F-4D97-AF65-F5344CB8AC3E}">
        <p14:creationId xmlns:p14="http://schemas.microsoft.com/office/powerpoint/2010/main" val="11867441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Von Neuman:</a:t>
            </a:r>
            <a:br>
              <a:rPr lang="en-US" dirty="0"/>
            </a:br>
            <a:br>
              <a:rPr lang="en-US" dirty="0"/>
            </a:br>
            <a:r>
              <a:rPr lang="en-US" dirty="0"/>
              <a:t>Von Neuman </a:t>
            </a:r>
            <a:r>
              <a:rPr lang="en-US" dirty="0">
                <a:latin typeface="Times New Roman" panose="02020603050405020304" pitchFamily="18" charset="0"/>
                <a:ea typeface="Times New Roman" panose="02020603050405020304" pitchFamily="18" charset="0"/>
                <a:cs typeface="Times New Roman" panose="02020603050405020304" pitchFamily="18" charset="0"/>
              </a:rPr>
              <a:t>architecture</a:t>
            </a:r>
            <a:r>
              <a:rPr lang="en-US"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BerlingLTStd"/>
              </a:rPr>
              <a:t>Computers built on the von Neumann model divide the computer hardware into four subsystems: memory, arithmetic logic unit, control unit, and input/output.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endParaRPr>
          </a:p>
          <a:p>
            <a:r>
              <a:rPr lang="en-US" sz="1800" b="1" dirty="0">
                <a:effectLst/>
                <a:latin typeface="FrutigerLTStd"/>
              </a:rPr>
              <a:t>Memory </a:t>
            </a:r>
            <a:endParaRPr lang="en-US" dirty="0">
              <a:effectLst/>
            </a:endParaRPr>
          </a:p>
          <a:p>
            <a:r>
              <a:rPr lang="en-US" sz="1800" dirty="0">
                <a:effectLst/>
                <a:latin typeface="FrutigerLTStd"/>
              </a:rPr>
              <a:t>Output data </a:t>
            </a:r>
            <a:endParaRPr lang="en-US" dirty="0"/>
          </a:p>
          <a:p>
            <a:r>
              <a:rPr lang="en-US" sz="1800" b="1" dirty="0">
                <a:effectLst/>
                <a:latin typeface="BerlingLTStd"/>
              </a:rPr>
              <a:t>Memory </a:t>
            </a:r>
            <a:r>
              <a:rPr lang="en-US" sz="1800" dirty="0">
                <a:effectLst/>
                <a:latin typeface="BerlingLTStd"/>
              </a:rPr>
              <a:t>is the storage area. This is where programs and data are stored during processing. We discuss the reasons for storing programs and data later in the chapter. </a:t>
            </a:r>
            <a:endParaRPr lang="en-US" dirty="0"/>
          </a:p>
          <a:p>
            <a:endParaRPr lang="en-US" sz="1800" b="1" i="1" dirty="0">
              <a:effectLst/>
              <a:latin typeface="Frutiger"/>
            </a:endParaRPr>
          </a:p>
          <a:p>
            <a:r>
              <a:rPr lang="en-US" sz="1800" b="1" i="1" dirty="0">
                <a:effectLst/>
                <a:latin typeface="Frutiger"/>
              </a:rPr>
              <a:t>Arithmetic logic unit </a:t>
            </a:r>
            <a:endParaRPr lang="en-US" dirty="0"/>
          </a:p>
          <a:p>
            <a:r>
              <a:rPr lang="en-US" sz="1800" dirty="0">
                <a:effectLst/>
                <a:latin typeface="BerlingLTStd"/>
              </a:rPr>
              <a:t>The </a:t>
            </a:r>
            <a:r>
              <a:rPr lang="en-US" sz="1800" b="1" dirty="0">
                <a:effectLst/>
                <a:latin typeface="BerlingLTStd"/>
              </a:rPr>
              <a:t>arithmetic logic unit (ALU) </a:t>
            </a:r>
            <a:r>
              <a:rPr lang="en-US" sz="1800" dirty="0">
                <a:effectLst/>
                <a:latin typeface="BerlingLTStd"/>
              </a:rPr>
              <a:t>is where calculation and </a:t>
            </a:r>
            <a:r>
              <a:rPr lang="en-US" sz="1800" b="1" dirty="0">
                <a:effectLst/>
                <a:latin typeface="BerlingLTStd"/>
              </a:rPr>
              <a:t>logical operations </a:t>
            </a:r>
            <a:r>
              <a:rPr lang="en-US" sz="1800" dirty="0">
                <a:effectLst/>
                <a:latin typeface="BerlingLTStd"/>
              </a:rPr>
              <a:t>take place. For a computer to act as a data processor, it must be able to do arithmetic operations on data (such as adding a list of numbers). It should also be able to do logical operations on data, as we will see in Chapter 4. </a:t>
            </a:r>
            <a:endParaRPr lang="en-US" dirty="0"/>
          </a:p>
          <a:p>
            <a:r>
              <a:rPr lang="en-US" sz="1800" b="1" i="1" dirty="0">
                <a:effectLst/>
                <a:latin typeface="Frutiger"/>
              </a:rPr>
              <a:t>Control unit </a:t>
            </a:r>
            <a:endParaRPr lang="en-US" dirty="0"/>
          </a:p>
          <a:p>
            <a:r>
              <a:rPr lang="en-US" sz="1800" dirty="0">
                <a:effectLst/>
                <a:latin typeface="BerlingLTStd"/>
              </a:rPr>
              <a:t>The </a:t>
            </a:r>
            <a:r>
              <a:rPr lang="en-US" sz="1800" b="1" dirty="0">
                <a:effectLst/>
                <a:latin typeface="BerlingLTStd"/>
              </a:rPr>
              <a:t>control unit </a:t>
            </a:r>
            <a:r>
              <a:rPr lang="en-US" sz="1800" dirty="0">
                <a:effectLst/>
                <a:latin typeface="BerlingLTStd"/>
              </a:rPr>
              <a:t>controls the operations of the </a:t>
            </a:r>
            <a:r>
              <a:rPr lang="en-US" sz="1800" b="1" dirty="0">
                <a:effectLst/>
                <a:latin typeface="BerlingLTStd"/>
              </a:rPr>
              <a:t>memory</a:t>
            </a:r>
            <a:r>
              <a:rPr lang="en-US" sz="1800" dirty="0">
                <a:effectLst/>
                <a:latin typeface="BerlingLTStd"/>
              </a:rPr>
              <a:t>, ALU, and the input/output subsystem. </a:t>
            </a:r>
            <a:endParaRPr lang="en-US" dirty="0"/>
          </a:p>
          <a:p>
            <a:endParaRPr lang="en-US" sz="1800" b="1" i="1" dirty="0">
              <a:effectLst/>
              <a:latin typeface="Frutiger"/>
            </a:endParaRPr>
          </a:p>
          <a:p>
            <a:r>
              <a:rPr lang="en-US" sz="1800" b="1" i="1" dirty="0">
                <a:effectLst/>
                <a:latin typeface="Frutiger"/>
              </a:rPr>
              <a:t>Input / output </a:t>
            </a:r>
            <a:endParaRPr lang="en-US" dirty="0"/>
          </a:p>
          <a:p>
            <a:r>
              <a:rPr lang="en-US" sz="1800" dirty="0">
                <a:effectLst/>
                <a:latin typeface="BerlingLTStd"/>
              </a:rPr>
              <a:t>The </a:t>
            </a:r>
            <a:r>
              <a:rPr lang="en-US" sz="1800" b="1" dirty="0">
                <a:effectLst/>
                <a:latin typeface="BerlingLTStd"/>
              </a:rPr>
              <a:t>input subsystem </a:t>
            </a:r>
            <a:r>
              <a:rPr lang="en-US" sz="1800" dirty="0">
                <a:effectLst/>
                <a:latin typeface="BerlingLTStd"/>
              </a:rPr>
              <a:t>accepts input data and the program from outside the computer, while the </a:t>
            </a:r>
            <a:r>
              <a:rPr lang="en-US" sz="1800" b="1" dirty="0">
                <a:effectLst/>
                <a:latin typeface="BerlingLTStd"/>
              </a:rPr>
              <a:t>output subsystem </a:t>
            </a:r>
            <a:r>
              <a:rPr lang="en-US" sz="1800" dirty="0">
                <a:effectLst/>
                <a:latin typeface="BerlingLTStd"/>
              </a:rPr>
              <a:t>sends the result of processing to the outside world. The definition of the input/output subsystem is very broad: it also includes secondary storage devices such as disk or tape that stores data and programs for processing. When a disk stores data that results from processing, it is considered an output device: when it reads data from the disk, it is considered an input device. </a:t>
            </a:r>
            <a:endParaRPr lang="en-US" dirty="0"/>
          </a:p>
        </p:txBody>
      </p:sp>
      <p:sp>
        <p:nvSpPr>
          <p:cNvPr id="4" name="Slide Number Placeholder 3"/>
          <p:cNvSpPr>
            <a:spLocks noGrp="1"/>
          </p:cNvSpPr>
          <p:nvPr>
            <p:ph type="sldNum" sz="quarter" idx="5"/>
          </p:nvPr>
        </p:nvSpPr>
        <p:spPr/>
        <p:txBody>
          <a:bodyPr/>
          <a:lstStyle/>
          <a:p>
            <a:fld id="{C051351B-2C5D-457B-ABE5-B64DBC7BD410}" type="slidenum">
              <a:rPr lang="en-US" smtClean="0"/>
              <a:t>14</a:t>
            </a:fld>
            <a:endParaRPr lang="en-US"/>
          </a:p>
        </p:txBody>
      </p:sp>
    </p:spTree>
    <p:extLst>
      <p:ext uri="{BB962C8B-B14F-4D97-AF65-F5344CB8AC3E}">
        <p14:creationId xmlns:p14="http://schemas.microsoft.com/office/powerpoint/2010/main" val="42188969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a:t>
            </a:r>
            <a:r>
              <a:rPr lang="en-US" dirty="0" err="1"/>
              <a:t>vi.wikipedia.org</a:t>
            </a:r>
            <a:r>
              <a:rPr lang="en-US" dirty="0"/>
              <a:t>/wiki/L%E1%BB%8Bch_s%E1%BB%AD_ph%E1%BA%A7n_c%E1%BB%A9ng_m%C3%A1y_t%C3%Adnh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vi-VN" b="0" i="0" dirty="0">
                <a:solidFill>
                  <a:srgbClr val="374151"/>
                </a:solidFill>
                <a:effectLst/>
                <a:latin typeface="Söhne"/>
              </a:rPr>
              <a:t>Z3 </a:t>
            </a:r>
          </a:p>
          <a:p>
            <a:pPr marL="0" marR="0" lvl="0" indent="0" algn="l" defTabSz="914400" rtl="0" eaLnBrk="1" fontAlgn="auto" latinLnBrk="0" hangingPunct="1">
              <a:lnSpc>
                <a:spcPct val="100000"/>
              </a:lnSpc>
              <a:spcBef>
                <a:spcPts val="0"/>
              </a:spcBef>
              <a:spcAft>
                <a:spcPts val="0"/>
              </a:spcAft>
              <a:buClrTx/>
              <a:buSzTx/>
              <a:buFontTx/>
              <a:buNone/>
              <a:tabLst/>
              <a:defRPr/>
            </a:pPr>
            <a:r>
              <a:rPr lang="vi-VN" b="0" i="0" dirty="0">
                <a:solidFill>
                  <a:srgbClr val="374151"/>
                </a:solidFill>
                <a:effectLst/>
                <a:latin typeface="Söhne"/>
              </a:rPr>
              <a:t>- Hoàn thành vào năm 1941 tại Đức </a:t>
            </a:r>
          </a:p>
          <a:p>
            <a:pPr marL="0" marR="0" lvl="0" indent="0" algn="l" defTabSz="914400" rtl="0" eaLnBrk="1" fontAlgn="auto" latinLnBrk="0" hangingPunct="1">
              <a:lnSpc>
                <a:spcPct val="100000"/>
              </a:lnSpc>
              <a:spcBef>
                <a:spcPts val="0"/>
              </a:spcBef>
              <a:spcAft>
                <a:spcPts val="0"/>
              </a:spcAft>
              <a:buClrTx/>
              <a:buSzTx/>
              <a:buFontTx/>
              <a:buNone/>
              <a:tabLst/>
              <a:defRPr/>
            </a:pPr>
            <a:r>
              <a:rPr lang="vi-VN" b="0" i="0" dirty="0">
                <a:solidFill>
                  <a:srgbClr val="374151"/>
                </a:solidFill>
                <a:effectLst/>
                <a:latin typeface="Söhne"/>
              </a:rPr>
              <a:t>- Máy tính số điều khiển kỹ thuật số đầu tiên trên thế giới </a:t>
            </a:r>
          </a:p>
          <a:p>
            <a:pPr marL="0" marR="0" lvl="0" indent="0" algn="l" defTabSz="914400" rtl="0" eaLnBrk="1" fontAlgn="auto" latinLnBrk="0" hangingPunct="1">
              <a:lnSpc>
                <a:spcPct val="100000"/>
              </a:lnSpc>
              <a:spcBef>
                <a:spcPts val="0"/>
              </a:spcBef>
              <a:spcAft>
                <a:spcPts val="0"/>
              </a:spcAft>
              <a:buClrTx/>
              <a:buSzTx/>
              <a:buFontTx/>
              <a:buNone/>
              <a:tabLst/>
              <a:defRPr/>
            </a:pPr>
            <a:endParaRPr lang="vi-VN" b="0" i="0" dirty="0">
              <a:solidFill>
                <a:srgbClr val="374151"/>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vi-VN" b="0" i="0" dirty="0">
                <a:solidFill>
                  <a:srgbClr val="374151"/>
                </a:solidFill>
                <a:effectLst/>
                <a:latin typeface="Söhne"/>
              </a:rPr>
              <a:t>Colossus </a:t>
            </a:r>
          </a:p>
          <a:p>
            <a:pPr marL="0" marR="0" lvl="0" indent="0" algn="l" defTabSz="914400" rtl="0" eaLnBrk="1" fontAlgn="auto" latinLnBrk="0" hangingPunct="1">
              <a:lnSpc>
                <a:spcPct val="100000"/>
              </a:lnSpc>
              <a:spcBef>
                <a:spcPts val="0"/>
              </a:spcBef>
              <a:spcAft>
                <a:spcPts val="0"/>
              </a:spcAft>
              <a:buClrTx/>
              <a:buSzTx/>
              <a:buFontTx/>
              <a:buNone/>
              <a:tabLst/>
              <a:defRPr/>
            </a:pPr>
            <a:r>
              <a:rPr lang="vi-VN" b="0" i="0" dirty="0">
                <a:solidFill>
                  <a:srgbClr val="374151"/>
                </a:solidFill>
                <a:effectLst/>
                <a:latin typeface="Söhne"/>
              </a:rPr>
              <a:t>- Xây dựng vào năm 1943 tại Vương quốc Anh </a:t>
            </a:r>
          </a:p>
          <a:p>
            <a:pPr marL="0" marR="0" lvl="0" indent="0" algn="l" defTabSz="914400" rtl="0" eaLnBrk="1" fontAlgn="auto" latinLnBrk="0" hangingPunct="1">
              <a:lnSpc>
                <a:spcPct val="100000"/>
              </a:lnSpc>
              <a:spcBef>
                <a:spcPts val="0"/>
              </a:spcBef>
              <a:spcAft>
                <a:spcPts val="0"/>
              </a:spcAft>
              <a:buClrTx/>
              <a:buSzTx/>
              <a:buFontTx/>
              <a:buNone/>
              <a:tabLst/>
              <a:defRPr/>
            </a:pPr>
            <a:r>
              <a:rPr lang="vi-VN" b="0" i="0" dirty="0">
                <a:solidFill>
                  <a:srgbClr val="374151"/>
                </a:solidFill>
                <a:effectLst/>
                <a:latin typeface="Söhne"/>
              </a:rPr>
              <a:t>- Thiết bị tính toán hoàn toàn điện tử đầu tiên</a:t>
            </a:r>
            <a:endParaRPr lang="en-VN" dirty="0"/>
          </a:p>
        </p:txBody>
      </p:sp>
      <p:sp>
        <p:nvSpPr>
          <p:cNvPr id="4" name="Slide Number Placeholder 3"/>
          <p:cNvSpPr>
            <a:spLocks noGrp="1"/>
          </p:cNvSpPr>
          <p:nvPr>
            <p:ph type="sldNum" sz="quarter" idx="5"/>
          </p:nvPr>
        </p:nvSpPr>
        <p:spPr/>
        <p:txBody>
          <a:bodyPr/>
          <a:lstStyle/>
          <a:p>
            <a:fld id="{C051351B-2C5D-457B-ABE5-B64DBC7BD410}" type="slidenum">
              <a:rPr lang="en-US" smtClean="0"/>
              <a:t>15</a:t>
            </a:fld>
            <a:endParaRPr lang="en-US"/>
          </a:p>
        </p:txBody>
      </p:sp>
    </p:spTree>
    <p:extLst>
      <p:ext uri="{BB962C8B-B14F-4D97-AF65-F5344CB8AC3E}">
        <p14:creationId xmlns:p14="http://schemas.microsoft.com/office/powerpoint/2010/main" val="8591883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Introducing Section 1: Course objectives and overview. </a:t>
            </a:r>
          </a:p>
        </p:txBody>
      </p:sp>
    </p:spTree>
    <p:extLst>
      <p:ext uri="{BB962C8B-B14F-4D97-AF65-F5344CB8AC3E}">
        <p14:creationId xmlns:p14="http://schemas.microsoft.com/office/powerpoint/2010/main" val="14945584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VN" sz="1200" dirty="0"/>
              <a:t>Máy tính tưng tự (Máy tính cơ) </a:t>
            </a:r>
            <a:endParaRPr lang="en-US" dirty="0"/>
          </a:p>
        </p:txBody>
      </p:sp>
      <p:sp>
        <p:nvSpPr>
          <p:cNvPr id="4" name="Slide Number Placeholder 3"/>
          <p:cNvSpPr>
            <a:spLocks noGrp="1"/>
          </p:cNvSpPr>
          <p:nvPr>
            <p:ph type="sldNum" sz="quarter" idx="5"/>
          </p:nvPr>
        </p:nvSpPr>
        <p:spPr/>
        <p:txBody>
          <a:bodyPr/>
          <a:lstStyle/>
          <a:p>
            <a:fld id="{C051351B-2C5D-457B-ABE5-B64DBC7BD410}" type="slidenum">
              <a:rPr lang="en-US" smtClean="0"/>
              <a:t>17</a:t>
            </a:fld>
            <a:endParaRPr lang="en-US"/>
          </a:p>
        </p:txBody>
      </p:sp>
    </p:spTree>
    <p:extLst>
      <p:ext uri="{BB962C8B-B14F-4D97-AF65-F5344CB8AC3E}">
        <p14:creationId xmlns:p14="http://schemas.microsoft.com/office/powerpoint/2010/main" val="5471831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C051351B-2C5D-457B-ABE5-B64DBC7BD410}" type="slidenum">
              <a:rPr lang="en-US" smtClean="0"/>
              <a:t>18</a:t>
            </a:fld>
            <a:endParaRPr lang="en-US"/>
          </a:p>
        </p:txBody>
      </p:sp>
    </p:spTree>
    <p:extLst>
      <p:ext uri="{BB962C8B-B14F-4D97-AF65-F5344CB8AC3E}">
        <p14:creationId xmlns:p14="http://schemas.microsoft.com/office/powerpoint/2010/main" val="9410936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Thẻ</a:t>
            </a:r>
            <a:r>
              <a:rPr lang="en-US" dirty="0"/>
              <a:t> </a:t>
            </a:r>
            <a:r>
              <a:rPr lang="en-US" dirty="0" err="1"/>
              <a:t>đục</a:t>
            </a:r>
            <a:r>
              <a:rPr lang="en-US" dirty="0"/>
              <a:t> </a:t>
            </a:r>
            <a:r>
              <a:rPr lang="en-US" dirty="0" err="1"/>
              <a:t>lỗ</a:t>
            </a:r>
            <a:endParaRPr lang="en-US" dirty="0"/>
          </a:p>
        </p:txBody>
      </p:sp>
      <p:sp>
        <p:nvSpPr>
          <p:cNvPr id="4" name="Slide Number Placeholder 3"/>
          <p:cNvSpPr>
            <a:spLocks noGrp="1"/>
          </p:cNvSpPr>
          <p:nvPr>
            <p:ph type="sldNum" sz="quarter" idx="5"/>
          </p:nvPr>
        </p:nvSpPr>
        <p:spPr/>
        <p:txBody>
          <a:bodyPr/>
          <a:lstStyle/>
          <a:p>
            <a:fld id="{C051351B-2C5D-457B-ABE5-B64DBC7BD410}" type="slidenum">
              <a:rPr lang="en-US" smtClean="0"/>
              <a:t>19</a:t>
            </a:fld>
            <a:endParaRPr lang="en-US"/>
          </a:p>
        </p:txBody>
      </p:sp>
    </p:spTree>
    <p:extLst>
      <p:ext uri="{BB962C8B-B14F-4D97-AF65-F5344CB8AC3E}">
        <p14:creationId xmlns:p14="http://schemas.microsoft.com/office/powerpoint/2010/main" val="29032047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VN" dirty="0"/>
          </a:p>
        </p:txBody>
      </p:sp>
      <p:sp>
        <p:nvSpPr>
          <p:cNvPr id="4" name="Slide Number Placeholder 3"/>
          <p:cNvSpPr>
            <a:spLocks noGrp="1"/>
          </p:cNvSpPr>
          <p:nvPr>
            <p:ph type="sldNum" sz="quarter" idx="5"/>
          </p:nvPr>
        </p:nvSpPr>
        <p:spPr/>
        <p:txBody>
          <a:bodyPr/>
          <a:lstStyle/>
          <a:p>
            <a:fld id="{C051351B-2C5D-457B-ABE5-B64DBC7BD410}" type="slidenum">
              <a:rPr lang="en-US" smtClean="0"/>
              <a:t>20</a:t>
            </a:fld>
            <a:endParaRPr lang="en-US"/>
          </a:p>
        </p:txBody>
      </p:sp>
    </p:spTree>
    <p:extLst>
      <p:ext uri="{BB962C8B-B14F-4D97-AF65-F5344CB8AC3E}">
        <p14:creationId xmlns:p14="http://schemas.microsoft.com/office/powerpoint/2010/main" val="8788361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Máy tính được xây dựng trên nền tảng 02 mô hình (model) sau.</a:t>
            </a:r>
          </a:p>
        </p:txBody>
      </p:sp>
      <p:sp>
        <p:nvSpPr>
          <p:cNvPr id="4" name="Slide Number Placeholder 3"/>
          <p:cNvSpPr>
            <a:spLocks noGrp="1"/>
          </p:cNvSpPr>
          <p:nvPr>
            <p:ph type="sldNum" sz="quarter" idx="5"/>
          </p:nvPr>
        </p:nvSpPr>
        <p:spPr/>
        <p:txBody>
          <a:bodyPr/>
          <a:lstStyle/>
          <a:p>
            <a:fld id="{C051351B-2C5D-457B-ABE5-B64DBC7BD410}" type="slidenum">
              <a:rPr lang="en-US" smtClean="0"/>
              <a:t>3</a:t>
            </a:fld>
            <a:endParaRPr lang="en-US"/>
          </a:p>
        </p:txBody>
      </p:sp>
    </p:spTree>
    <p:extLst>
      <p:ext uri="{BB962C8B-B14F-4D97-AF65-F5344CB8AC3E}">
        <p14:creationId xmlns:p14="http://schemas.microsoft.com/office/powerpoint/2010/main" val="8401563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VN" dirty="0"/>
          </a:p>
        </p:txBody>
      </p:sp>
      <p:sp>
        <p:nvSpPr>
          <p:cNvPr id="4" name="Slide Number Placeholder 3"/>
          <p:cNvSpPr>
            <a:spLocks noGrp="1"/>
          </p:cNvSpPr>
          <p:nvPr>
            <p:ph type="sldNum" sz="quarter" idx="5"/>
          </p:nvPr>
        </p:nvSpPr>
        <p:spPr/>
        <p:txBody>
          <a:bodyPr/>
          <a:lstStyle/>
          <a:p>
            <a:fld id="{C051351B-2C5D-457B-ABE5-B64DBC7BD410}" type="slidenum">
              <a:rPr lang="en-US" smtClean="0"/>
              <a:t>21</a:t>
            </a:fld>
            <a:endParaRPr lang="en-US"/>
          </a:p>
        </p:txBody>
      </p:sp>
    </p:spTree>
    <p:extLst>
      <p:ext uri="{BB962C8B-B14F-4D97-AF65-F5344CB8AC3E}">
        <p14:creationId xmlns:p14="http://schemas.microsoft.com/office/powerpoint/2010/main" val="14304653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VN" dirty="0"/>
          </a:p>
        </p:txBody>
      </p:sp>
      <p:sp>
        <p:nvSpPr>
          <p:cNvPr id="4" name="Slide Number Placeholder 3"/>
          <p:cNvSpPr>
            <a:spLocks noGrp="1"/>
          </p:cNvSpPr>
          <p:nvPr>
            <p:ph type="sldNum" sz="quarter" idx="5"/>
          </p:nvPr>
        </p:nvSpPr>
        <p:spPr/>
        <p:txBody>
          <a:bodyPr/>
          <a:lstStyle/>
          <a:p>
            <a:fld id="{C051351B-2C5D-457B-ABE5-B64DBC7BD410}" type="slidenum">
              <a:rPr lang="en-US" smtClean="0"/>
              <a:t>22</a:t>
            </a:fld>
            <a:endParaRPr lang="en-US"/>
          </a:p>
        </p:txBody>
      </p:sp>
    </p:spTree>
    <p:extLst>
      <p:ext uri="{BB962C8B-B14F-4D97-AF65-F5344CB8AC3E}">
        <p14:creationId xmlns:p14="http://schemas.microsoft.com/office/powerpoint/2010/main" val="42488995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VN" dirty="0"/>
          </a:p>
        </p:txBody>
      </p:sp>
      <p:sp>
        <p:nvSpPr>
          <p:cNvPr id="4" name="Slide Number Placeholder 3"/>
          <p:cNvSpPr>
            <a:spLocks noGrp="1"/>
          </p:cNvSpPr>
          <p:nvPr>
            <p:ph type="sldNum" sz="quarter" idx="5"/>
          </p:nvPr>
        </p:nvSpPr>
        <p:spPr/>
        <p:txBody>
          <a:bodyPr/>
          <a:lstStyle/>
          <a:p>
            <a:fld id="{C051351B-2C5D-457B-ABE5-B64DBC7BD410}" type="slidenum">
              <a:rPr lang="en-US" smtClean="0"/>
              <a:t>23</a:t>
            </a:fld>
            <a:endParaRPr lang="en-US"/>
          </a:p>
        </p:txBody>
      </p:sp>
    </p:spTree>
    <p:extLst>
      <p:ext uri="{BB962C8B-B14F-4D97-AF65-F5344CB8AC3E}">
        <p14:creationId xmlns:p14="http://schemas.microsoft.com/office/powerpoint/2010/main" val="23556727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VN" dirty="0"/>
          </a:p>
        </p:txBody>
      </p:sp>
      <p:sp>
        <p:nvSpPr>
          <p:cNvPr id="4" name="Slide Number Placeholder 3"/>
          <p:cNvSpPr>
            <a:spLocks noGrp="1"/>
          </p:cNvSpPr>
          <p:nvPr>
            <p:ph type="sldNum" sz="quarter" idx="5"/>
          </p:nvPr>
        </p:nvSpPr>
        <p:spPr/>
        <p:txBody>
          <a:bodyPr/>
          <a:lstStyle/>
          <a:p>
            <a:fld id="{C051351B-2C5D-457B-ABE5-B64DBC7BD410}" type="slidenum">
              <a:rPr lang="en-US" smtClean="0"/>
              <a:t>24</a:t>
            </a:fld>
            <a:endParaRPr lang="en-US"/>
          </a:p>
        </p:txBody>
      </p:sp>
    </p:spTree>
    <p:extLst>
      <p:ext uri="{BB962C8B-B14F-4D97-AF65-F5344CB8AC3E}">
        <p14:creationId xmlns:p14="http://schemas.microsoft.com/office/powerpoint/2010/main" val="15553006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VN" dirty="0"/>
          </a:p>
        </p:txBody>
      </p:sp>
      <p:sp>
        <p:nvSpPr>
          <p:cNvPr id="4" name="Slide Number Placeholder 3"/>
          <p:cNvSpPr>
            <a:spLocks noGrp="1"/>
          </p:cNvSpPr>
          <p:nvPr>
            <p:ph type="sldNum" sz="quarter" idx="5"/>
          </p:nvPr>
        </p:nvSpPr>
        <p:spPr/>
        <p:txBody>
          <a:bodyPr/>
          <a:lstStyle/>
          <a:p>
            <a:fld id="{C051351B-2C5D-457B-ABE5-B64DBC7BD410}" type="slidenum">
              <a:rPr lang="en-US" smtClean="0"/>
              <a:t>25</a:t>
            </a:fld>
            <a:endParaRPr lang="en-US"/>
          </a:p>
        </p:txBody>
      </p:sp>
    </p:spTree>
    <p:extLst>
      <p:ext uri="{BB962C8B-B14F-4D97-AF65-F5344CB8AC3E}">
        <p14:creationId xmlns:p14="http://schemas.microsoft.com/office/powerpoint/2010/main" val="27977434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VN" dirty="0"/>
          </a:p>
        </p:txBody>
      </p:sp>
      <p:sp>
        <p:nvSpPr>
          <p:cNvPr id="4" name="Slide Number Placeholder 3"/>
          <p:cNvSpPr>
            <a:spLocks noGrp="1"/>
          </p:cNvSpPr>
          <p:nvPr>
            <p:ph type="sldNum" sz="quarter" idx="5"/>
          </p:nvPr>
        </p:nvSpPr>
        <p:spPr/>
        <p:txBody>
          <a:bodyPr/>
          <a:lstStyle/>
          <a:p>
            <a:fld id="{C051351B-2C5D-457B-ABE5-B64DBC7BD410}" type="slidenum">
              <a:rPr lang="en-US" smtClean="0"/>
              <a:t>26</a:t>
            </a:fld>
            <a:endParaRPr lang="en-US"/>
          </a:p>
        </p:txBody>
      </p:sp>
    </p:spTree>
    <p:extLst>
      <p:ext uri="{BB962C8B-B14F-4D97-AF65-F5344CB8AC3E}">
        <p14:creationId xmlns:p14="http://schemas.microsoft.com/office/powerpoint/2010/main" val="22693499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VN" dirty="0"/>
          </a:p>
        </p:txBody>
      </p:sp>
      <p:sp>
        <p:nvSpPr>
          <p:cNvPr id="4" name="Slide Number Placeholder 3"/>
          <p:cNvSpPr>
            <a:spLocks noGrp="1"/>
          </p:cNvSpPr>
          <p:nvPr>
            <p:ph type="sldNum" sz="quarter" idx="5"/>
          </p:nvPr>
        </p:nvSpPr>
        <p:spPr/>
        <p:txBody>
          <a:bodyPr/>
          <a:lstStyle/>
          <a:p>
            <a:fld id="{C051351B-2C5D-457B-ABE5-B64DBC7BD410}" type="slidenum">
              <a:rPr lang="en-US" smtClean="0"/>
              <a:t>27</a:t>
            </a:fld>
            <a:endParaRPr lang="en-US"/>
          </a:p>
        </p:txBody>
      </p:sp>
    </p:spTree>
    <p:extLst>
      <p:ext uri="{BB962C8B-B14F-4D97-AF65-F5344CB8AC3E}">
        <p14:creationId xmlns:p14="http://schemas.microsoft.com/office/powerpoint/2010/main" val="11665852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4D5156"/>
                </a:solidFill>
                <a:effectLst/>
                <a:latin typeface="arial" panose="020B0604020202020204" pitchFamily="34" charset="0"/>
              </a:rPr>
              <a:t>The IBM Personal Computer is the first microcomputer released in the IBM PC model line and the basis for the IBM PC compatible de facto standard. Released on August 12, 1981</a:t>
            </a:r>
            <a:endParaRPr lang="en-VN" dirty="0"/>
          </a:p>
        </p:txBody>
      </p:sp>
      <p:sp>
        <p:nvSpPr>
          <p:cNvPr id="4" name="Slide Number Placeholder 3"/>
          <p:cNvSpPr>
            <a:spLocks noGrp="1"/>
          </p:cNvSpPr>
          <p:nvPr>
            <p:ph type="sldNum" sz="quarter" idx="5"/>
          </p:nvPr>
        </p:nvSpPr>
        <p:spPr/>
        <p:txBody>
          <a:bodyPr/>
          <a:lstStyle/>
          <a:p>
            <a:fld id="{C051351B-2C5D-457B-ABE5-B64DBC7BD410}" type="slidenum">
              <a:rPr lang="en-US" smtClean="0"/>
              <a:t>28</a:t>
            </a:fld>
            <a:endParaRPr lang="en-US"/>
          </a:p>
        </p:txBody>
      </p:sp>
    </p:spTree>
    <p:extLst>
      <p:ext uri="{BB962C8B-B14F-4D97-AF65-F5344CB8AC3E}">
        <p14:creationId xmlns:p14="http://schemas.microsoft.com/office/powerpoint/2010/main" val="16530339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a:t>
            </a:r>
            <a:r>
              <a:rPr lang="en-US" dirty="0" err="1"/>
              <a:t>en.wikipedia.org</a:t>
            </a:r>
            <a:r>
              <a:rPr lang="en-US" dirty="0"/>
              <a:t>/wiki/Amiga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vi-VN" b="1" i="0" dirty="0">
                <a:solidFill>
                  <a:srgbClr val="202122"/>
                </a:solidFill>
                <a:effectLst/>
                <a:latin typeface="Arial" panose="020B0604020202020204" pitchFamily="34" charset="0"/>
              </a:rPr>
              <a:t>Amiga</a:t>
            </a:r>
            <a:r>
              <a:rPr lang="vi-VN" b="0" i="0" dirty="0">
                <a:solidFill>
                  <a:srgbClr val="202122"/>
                </a:solidFill>
                <a:effectLst/>
                <a:latin typeface="Arial" panose="020B0604020202020204" pitchFamily="34" charset="0"/>
              </a:rPr>
              <a:t> là một họ các </a:t>
            </a:r>
            <a:r>
              <a:rPr lang="vi-VN" b="0" i="0" u="none" strike="noStrike" dirty="0">
                <a:solidFill>
                  <a:srgbClr val="3366CC"/>
                </a:solidFill>
                <a:effectLst/>
                <a:latin typeface="Arial" panose="020B0604020202020204" pitchFamily="34" charset="0"/>
                <a:hlinkClick r:id="rId3" tooltip="Máy tính cá nhân"/>
              </a:rPr>
              <a:t>máy tính cá nhân</a:t>
            </a:r>
            <a:r>
              <a:rPr lang="vi-VN" b="0" i="0" dirty="0">
                <a:solidFill>
                  <a:srgbClr val="202122"/>
                </a:solidFill>
                <a:effectLst/>
                <a:latin typeface="Arial" panose="020B0604020202020204" pitchFamily="34" charset="0"/>
              </a:rPr>
              <a:t> do </a:t>
            </a:r>
            <a:r>
              <a:rPr lang="vi-VN" b="0" i="0" u="none" strike="noStrike" dirty="0">
                <a:solidFill>
                  <a:srgbClr val="D73333"/>
                </a:solidFill>
                <a:effectLst/>
                <a:latin typeface="Arial" panose="020B0604020202020204" pitchFamily="34" charset="0"/>
                <a:hlinkClick r:id="rId4" tooltip="Commodore International (trang không tồn tại)"/>
              </a:rPr>
              <a:t>Commodore</a:t>
            </a:r>
            <a:r>
              <a:rPr lang="vi-VN" b="0" i="0" dirty="0">
                <a:solidFill>
                  <a:srgbClr val="202122"/>
                </a:solidFill>
                <a:effectLst/>
                <a:latin typeface="Arial" panose="020B0604020202020204" pitchFamily="34" charset="0"/>
              </a:rPr>
              <a:t> bán ra từ năm 1985. Mô hình ban đầu là một phần của một làn sóng các máy tính 16 và 32 bit có </a:t>
            </a:r>
            <a:r>
              <a:rPr lang="vi-VN" b="0" i="0" u="none" strike="noStrike" dirty="0">
                <a:solidFill>
                  <a:srgbClr val="3366CC"/>
                </a:solidFill>
                <a:effectLst/>
                <a:latin typeface="Arial" panose="020B0604020202020204" pitchFamily="34" charset="0"/>
                <a:hlinkClick r:id="rId5" tooltip="RAM"/>
              </a:rPr>
              <a:t>RAM</a:t>
            </a:r>
            <a:r>
              <a:rPr lang="vi-VN" b="0" i="0" dirty="0">
                <a:solidFill>
                  <a:srgbClr val="202122"/>
                </a:solidFill>
                <a:effectLst/>
                <a:latin typeface="Arial" panose="020B0604020202020204" pitchFamily="34" charset="0"/>
              </a:rPr>
              <a:t> 256KB hoặc nhiều hơn, giao diện đồ họa dựa trên chuột máy tính, và đồ họa và âm thanh được cải thiện đáng kể trên các hệ thống 8 bit.</a:t>
            </a:r>
            <a:endParaRPr lang="en-VN" dirty="0"/>
          </a:p>
        </p:txBody>
      </p:sp>
      <p:sp>
        <p:nvSpPr>
          <p:cNvPr id="4" name="Slide Number Placeholder 3"/>
          <p:cNvSpPr>
            <a:spLocks noGrp="1"/>
          </p:cNvSpPr>
          <p:nvPr>
            <p:ph type="sldNum" sz="quarter" idx="5"/>
          </p:nvPr>
        </p:nvSpPr>
        <p:spPr/>
        <p:txBody>
          <a:bodyPr/>
          <a:lstStyle/>
          <a:p>
            <a:fld id="{C051351B-2C5D-457B-ABE5-B64DBC7BD410}" type="slidenum">
              <a:rPr lang="en-US" smtClean="0"/>
              <a:t>29</a:t>
            </a:fld>
            <a:endParaRPr lang="en-US"/>
          </a:p>
        </p:txBody>
      </p:sp>
    </p:spTree>
    <p:extLst>
      <p:ext uri="{BB962C8B-B14F-4D97-AF65-F5344CB8AC3E}">
        <p14:creationId xmlns:p14="http://schemas.microsoft.com/office/powerpoint/2010/main" val="298146223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a:t>
            </a:r>
            <a:r>
              <a:rPr lang="en-US" dirty="0" err="1"/>
              <a:t>en.wikipedia.org</a:t>
            </a:r>
            <a:r>
              <a:rPr lang="en-US" dirty="0"/>
              <a:t>/wiki/PowerPC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i="0" dirty="0">
                <a:solidFill>
                  <a:srgbClr val="5F6368"/>
                </a:solidFill>
                <a:effectLst/>
                <a:latin typeface="arial" panose="020B0604020202020204" pitchFamily="34" charset="0"/>
              </a:rPr>
              <a:t>PowerPC</a:t>
            </a:r>
            <a:r>
              <a:rPr lang="en-US" b="0" i="0" dirty="0">
                <a:solidFill>
                  <a:srgbClr val="4D5156"/>
                </a:solidFill>
                <a:effectLst/>
                <a:latin typeface="arial" panose="020B0604020202020204" pitchFamily="34" charset="0"/>
              </a:rPr>
              <a:t> is a reduced instruction set computer (RISC) instruction set architecture (ISA) created by the 1991 Apple–IBM–Motorola alliance, known as AIM.</a:t>
            </a:r>
            <a:endParaRPr lang="en-VN" dirty="0"/>
          </a:p>
        </p:txBody>
      </p:sp>
      <p:sp>
        <p:nvSpPr>
          <p:cNvPr id="4" name="Slide Number Placeholder 3"/>
          <p:cNvSpPr>
            <a:spLocks noGrp="1"/>
          </p:cNvSpPr>
          <p:nvPr>
            <p:ph type="sldNum" sz="quarter" idx="5"/>
          </p:nvPr>
        </p:nvSpPr>
        <p:spPr/>
        <p:txBody>
          <a:bodyPr/>
          <a:lstStyle/>
          <a:p>
            <a:fld id="{C051351B-2C5D-457B-ABE5-B64DBC7BD410}" type="slidenum">
              <a:rPr lang="en-US" smtClean="0"/>
              <a:t>30</a:t>
            </a:fld>
            <a:endParaRPr lang="en-US"/>
          </a:p>
        </p:txBody>
      </p:sp>
    </p:spTree>
    <p:extLst>
      <p:ext uri="{BB962C8B-B14F-4D97-AF65-F5344CB8AC3E}">
        <p14:creationId xmlns:p14="http://schemas.microsoft.com/office/powerpoint/2010/main" val="35242831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Berling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BerlingLTStd"/>
              </a:rPr>
              <a:t>Alan Turing </a:t>
            </a:r>
            <a:r>
              <a:rPr lang="en-US" sz="1800" dirty="0" err="1">
                <a:effectLst/>
                <a:latin typeface="BerlingLTStd"/>
              </a:rPr>
              <a:t>là</a:t>
            </a:r>
            <a:r>
              <a:rPr lang="en-US" sz="1800" dirty="0">
                <a:effectLst/>
                <a:latin typeface="BerlingLTStd"/>
              </a:rPr>
              <a:t> </a:t>
            </a:r>
            <a:r>
              <a:rPr lang="en-US" sz="1800" dirty="0" err="1">
                <a:effectLst/>
                <a:latin typeface="BerlingLTStd"/>
              </a:rPr>
              <a:t>nhà</a:t>
            </a:r>
            <a:r>
              <a:rPr lang="en-US" sz="1800" dirty="0">
                <a:effectLst/>
                <a:latin typeface="BerlingLTStd"/>
              </a:rPr>
              <a:t> </a:t>
            </a:r>
            <a:r>
              <a:rPr lang="en-US" sz="1800" dirty="0" err="1">
                <a:effectLst/>
                <a:latin typeface="BerlingLTStd"/>
              </a:rPr>
              <a:t>toán</a:t>
            </a:r>
            <a:r>
              <a:rPr lang="en-US" sz="1800" dirty="0">
                <a:effectLst/>
                <a:latin typeface="BerlingLTStd"/>
              </a:rPr>
              <a:t> </a:t>
            </a:r>
            <a:r>
              <a:rPr lang="en-US" sz="1800" dirty="0" err="1">
                <a:effectLst/>
                <a:latin typeface="BerlingLTStd"/>
              </a:rPr>
              <a:t>học</a:t>
            </a:r>
            <a:r>
              <a:rPr lang="en-US" sz="1800" dirty="0">
                <a:effectLst/>
                <a:latin typeface="BerlingLTStd"/>
              </a:rPr>
              <a:t>, logic </a:t>
            </a:r>
            <a:r>
              <a:rPr lang="en-US" sz="1800" dirty="0" err="1">
                <a:effectLst/>
                <a:latin typeface="BerlingLTStd"/>
              </a:rPr>
              <a:t>học</a:t>
            </a:r>
            <a:r>
              <a:rPr lang="en-US" sz="1800" dirty="0">
                <a:effectLst/>
                <a:latin typeface="BerlingLTStd"/>
              </a:rPr>
              <a:t>, </a:t>
            </a:r>
            <a:r>
              <a:rPr lang="en-US" sz="1800" dirty="0" err="1">
                <a:effectLst/>
                <a:latin typeface="BerlingLTStd"/>
              </a:rPr>
              <a:t>mật</a:t>
            </a:r>
            <a:r>
              <a:rPr lang="en-US" sz="1800" dirty="0">
                <a:effectLst/>
                <a:latin typeface="BerlingLTStd"/>
              </a:rPr>
              <a:t> </a:t>
            </a:r>
            <a:r>
              <a:rPr lang="en-US" sz="1800" dirty="0" err="1">
                <a:effectLst/>
                <a:latin typeface="BerlingLTStd"/>
              </a:rPr>
              <a:t>mã</a:t>
            </a:r>
            <a:r>
              <a:rPr lang="en-US" sz="1800" dirty="0">
                <a:effectLst/>
                <a:latin typeface="BerlingLTStd"/>
              </a:rPr>
              <a:t> </a:t>
            </a:r>
            <a:r>
              <a:rPr lang="en-US" sz="1800" dirty="0" err="1">
                <a:effectLst/>
                <a:latin typeface="BerlingLTStd"/>
              </a:rPr>
              <a:t>học</a:t>
            </a:r>
            <a:r>
              <a:rPr lang="en-US" sz="1800" dirty="0">
                <a:effectLst/>
                <a:latin typeface="BerlingLTStd"/>
              </a:rPr>
              <a:t> </a:t>
            </a:r>
            <a:r>
              <a:rPr lang="en-US" sz="1800" dirty="0" err="1">
                <a:effectLst/>
                <a:latin typeface="BerlingLTStd"/>
              </a:rPr>
              <a:t>người</a:t>
            </a:r>
            <a:r>
              <a:rPr lang="en-US" sz="1800" dirty="0">
                <a:effectLst/>
                <a:latin typeface="BerlingLTStd"/>
              </a:rPr>
              <a:t> Anh. </a:t>
            </a:r>
            <a:r>
              <a:rPr lang="en-US" sz="1800" dirty="0" err="1">
                <a:effectLst/>
                <a:latin typeface="BerlingLTStd"/>
              </a:rPr>
              <a:t>Ông</a:t>
            </a:r>
            <a:r>
              <a:rPr lang="en-US" sz="1800" dirty="0">
                <a:effectLst/>
                <a:latin typeface="BerlingLTStd"/>
              </a:rPr>
              <a:t> </a:t>
            </a:r>
            <a:r>
              <a:rPr lang="vi-VN" sz="2800" b="0" i="0" dirty="0">
                <a:solidFill>
                  <a:srgbClr val="202122"/>
                </a:solidFill>
                <a:effectLst/>
                <a:latin typeface="Arial" panose="020B0604020202020204" pitchFamily="34" charset="0"/>
              </a:rPr>
              <a:t>được xem là một trong những nhà tiên phong của ngành </a:t>
            </a:r>
            <a:r>
              <a:rPr lang="vi-VN" sz="2800" b="0" i="0" u="none" strike="noStrike" dirty="0">
                <a:solidFill>
                  <a:srgbClr val="3366CC"/>
                </a:solidFill>
                <a:effectLst/>
                <a:latin typeface="Arial" panose="020B0604020202020204" pitchFamily="34" charset="0"/>
                <a:hlinkClick r:id="rId3" tooltip="Khoa học máy tính"/>
              </a:rPr>
              <a:t>khoa học máy tính</a:t>
            </a:r>
            <a:r>
              <a:rPr lang="vi-VN" sz="2800" b="0" i="0" dirty="0">
                <a:solidFill>
                  <a:srgbClr val="202122"/>
                </a:solidFill>
                <a:effectLst/>
                <a:latin typeface="Arial" panose="020B0604020202020204" pitchFamily="34" charset="0"/>
              </a:rPr>
              <a:t> và A.I (Trí tuệ nhân tạo). Có một bộ phim rất hay về ông “Immitation Game” các bạn có thể tìm xem.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Berling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BerlingLTStd"/>
              </a:rPr>
              <a:t>In the Turing model, the </a:t>
            </a:r>
            <a:r>
              <a:rPr lang="en-US" sz="1800" b="1" dirty="0">
                <a:effectLst/>
                <a:latin typeface="BerlingLTStd"/>
              </a:rPr>
              <a:t>output data </a:t>
            </a:r>
            <a:r>
              <a:rPr lang="en-US" sz="1800" dirty="0">
                <a:effectLst/>
                <a:latin typeface="BerlingLTStd"/>
              </a:rPr>
              <a:t>depends on the combination of two factors: the </a:t>
            </a:r>
            <a:r>
              <a:rPr lang="en-US" sz="1800" b="1" dirty="0">
                <a:effectLst/>
                <a:latin typeface="BerlingLTStd"/>
              </a:rPr>
              <a:t>input data </a:t>
            </a:r>
            <a:r>
              <a:rPr lang="en-US" sz="1800" dirty="0">
                <a:effectLst/>
                <a:latin typeface="BerlingLTStd"/>
              </a:rPr>
              <a:t>and the program. </a:t>
            </a:r>
            <a:endParaRPr lang="en-US" dirty="0"/>
          </a:p>
          <a:p>
            <a:endParaRPr lang="en-VN" dirty="0"/>
          </a:p>
        </p:txBody>
      </p:sp>
      <p:sp>
        <p:nvSpPr>
          <p:cNvPr id="4" name="Slide Number Placeholder 3"/>
          <p:cNvSpPr>
            <a:spLocks noGrp="1"/>
          </p:cNvSpPr>
          <p:nvPr>
            <p:ph type="sldNum" sz="quarter" idx="5"/>
          </p:nvPr>
        </p:nvSpPr>
        <p:spPr/>
        <p:txBody>
          <a:bodyPr/>
          <a:lstStyle/>
          <a:p>
            <a:fld id="{C051351B-2C5D-457B-ABE5-B64DBC7BD410}" type="slidenum">
              <a:rPr lang="en-US" smtClean="0"/>
              <a:t>4</a:t>
            </a:fld>
            <a:endParaRPr lang="en-US"/>
          </a:p>
        </p:txBody>
      </p:sp>
    </p:spTree>
    <p:extLst>
      <p:ext uri="{BB962C8B-B14F-4D97-AF65-F5344CB8AC3E}">
        <p14:creationId xmlns:p14="http://schemas.microsoft.com/office/powerpoint/2010/main" val="50972453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a:t>
            </a:r>
            <a:r>
              <a:rPr lang="en-US" dirty="0" err="1"/>
              <a:t>en.wikipedia.org</a:t>
            </a:r>
            <a:r>
              <a:rPr lang="en-US" dirty="0"/>
              <a:t>/wiki/Mac_(computer)</a:t>
            </a:r>
            <a:endParaRPr lang="en-VN" dirty="0"/>
          </a:p>
        </p:txBody>
      </p:sp>
      <p:sp>
        <p:nvSpPr>
          <p:cNvPr id="4" name="Slide Number Placeholder 3"/>
          <p:cNvSpPr>
            <a:spLocks noGrp="1"/>
          </p:cNvSpPr>
          <p:nvPr>
            <p:ph type="sldNum" sz="quarter" idx="5"/>
          </p:nvPr>
        </p:nvSpPr>
        <p:spPr/>
        <p:txBody>
          <a:bodyPr/>
          <a:lstStyle/>
          <a:p>
            <a:fld id="{C051351B-2C5D-457B-ABE5-B64DBC7BD410}" type="slidenum">
              <a:rPr lang="en-US" smtClean="0"/>
              <a:t>31</a:t>
            </a:fld>
            <a:endParaRPr lang="en-US"/>
          </a:p>
        </p:txBody>
      </p:sp>
    </p:spTree>
    <p:extLst>
      <p:ext uri="{BB962C8B-B14F-4D97-AF65-F5344CB8AC3E}">
        <p14:creationId xmlns:p14="http://schemas.microsoft.com/office/powerpoint/2010/main" val="324741584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VN" dirty="0"/>
          </a:p>
        </p:txBody>
      </p:sp>
      <p:sp>
        <p:nvSpPr>
          <p:cNvPr id="4" name="Slide Number Placeholder 3"/>
          <p:cNvSpPr>
            <a:spLocks noGrp="1"/>
          </p:cNvSpPr>
          <p:nvPr>
            <p:ph type="sldNum" sz="quarter" idx="5"/>
          </p:nvPr>
        </p:nvSpPr>
        <p:spPr/>
        <p:txBody>
          <a:bodyPr/>
          <a:lstStyle/>
          <a:p>
            <a:fld id="{C051351B-2C5D-457B-ABE5-B64DBC7BD410}" type="slidenum">
              <a:rPr lang="en-US" smtClean="0"/>
              <a:t>32</a:t>
            </a:fld>
            <a:endParaRPr lang="en-US"/>
          </a:p>
        </p:txBody>
      </p:sp>
    </p:spTree>
    <p:extLst>
      <p:ext uri="{BB962C8B-B14F-4D97-AF65-F5344CB8AC3E}">
        <p14:creationId xmlns:p14="http://schemas.microsoft.com/office/powerpoint/2010/main" val="143181698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VN" dirty="0"/>
              <a:t>Vậy học CNTT &amp; KHMT thì sẽ học những gì.</a:t>
            </a:r>
          </a:p>
        </p:txBody>
      </p:sp>
      <p:sp>
        <p:nvSpPr>
          <p:cNvPr id="4" name="Slide Number Placeholder 3"/>
          <p:cNvSpPr>
            <a:spLocks noGrp="1"/>
          </p:cNvSpPr>
          <p:nvPr>
            <p:ph type="sldNum" sz="quarter" idx="5"/>
          </p:nvPr>
        </p:nvSpPr>
        <p:spPr/>
        <p:txBody>
          <a:bodyPr/>
          <a:lstStyle/>
          <a:p>
            <a:fld id="{C051351B-2C5D-457B-ABE5-B64DBC7BD410}" type="slidenum">
              <a:rPr lang="en-US" smtClean="0"/>
              <a:t>33</a:t>
            </a:fld>
            <a:endParaRPr lang="en-US"/>
          </a:p>
        </p:txBody>
      </p:sp>
    </p:spTree>
    <p:extLst>
      <p:ext uri="{BB962C8B-B14F-4D97-AF65-F5344CB8AC3E}">
        <p14:creationId xmlns:p14="http://schemas.microsoft.com/office/powerpoint/2010/main" val="32242857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VN" dirty="0"/>
          </a:p>
        </p:txBody>
      </p:sp>
      <p:sp>
        <p:nvSpPr>
          <p:cNvPr id="4" name="Slide Number Placeholder 3"/>
          <p:cNvSpPr>
            <a:spLocks noGrp="1"/>
          </p:cNvSpPr>
          <p:nvPr>
            <p:ph type="sldNum" sz="quarter" idx="5"/>
          </p:nvPr>
        </p:nvSpPr>
        <p:spPr/>
        <p:txBody>
          <a:bodyPr/>
          <a:lstStyle/>
          <a:p>
            <a:fld id="{C051351B-2C5D-457B-ABE5-B64DBC7BD410}" type="slidenum">
              <a:rPr lang="en-US" smtClean="0"/>
              <a:t>34</a:t>
            </a:fld>
            <a:endParaRPr lang="en-US"/>
          </a:p>
        </p:txBody>
      </p:sp>
    </p:spTree>
    <p:extLst>
      <p:ext uri="{BB962C8B-B14F-4D97-AF65-F5344CB8AC3E}">
        <p14:creationId xmlns:p14="http://schemas.microsoft.com/office/powerpoint/2010/main" val="1642839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Berling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BerlingLTStd"/>
              </a:rPr>
              <a:t>Alan Turing </a:t>
            </a:r>
            <a:r>
              <a:rPr lang="en-US" sz="1800" dirty="0" err="1">
                <a:effectLst/>
                <a:latin typeface="BerlingLTStd"/>
              </a:rPr>
              <a:t>là</a:t>
            </a:r>
            <a:r>
              <a:rPr lang="en-US" sz="1800" dirty="0">
                <a:effectLst/>
                <a:latin typeface="BerlingLTStd"/>
              </a:rPr>
              <a:t> </a:t>
            </a:r>
            <a:r>
              <a:rPr lang="en-US" sz="1800" dirty="0" err="1">
                <a:effectLst/>
                <a:latin typeface="BerlingLTStd"/>
              </a:rPr>
              <a:t>nhà</a:t>
            </a:r>
            <a:r>
              <a:rPr lang="en-US" sz="1800" dirty="0">
                <a:effectLst/>
                <a:latin typeface="BerlingLTStd"/>
              </a:rPr>
              <a:t> </a:t>
            </a:r>
            <a:r>
              <a:rPr lang="en-US" sz="1800" dirty="0" err="1">
                <a:effectLst/>
                <a:latin typeface="BerlingLTStd"/>
              </a:rPr>
              <a:t>toán</a:t>
            </a:r>
            <a:r>
              <a:rPr lang="en-US" sz="1800" dirty="0">
                <a:effectLst/>
                <a:latin typeface="BerlingLTStd"/>
              </a:rPr>
              <a:t> </a:t>
            </a:r>
            <a:r>
              <a:rPr lang="en-US" sz="1800" dirty="0" err="1">
                <a:effectLst/>
                <a:latin typeface="BerlingLTStd"/>
              </a:rPr>
              <a:t>học</a:t>
            </a:r>
            <a:r>
              <a:rPr lang="en-US" sz="1800" dirty="0">
                <a:effectLst/>
                <a:latin typeface="BerlingLTStd"/>
              </a:rPr>
              <a:t>, logic </a:t>
            </a:r>
            <a:r>
              <a:rPr lang="en-US" sz="1800" dirty="0" err="1">
                <a:effectLst/>
                <a:latin typeface="BerlingLTStd"/>
              </a:rPr>
              <a:t>học</a:t>
            </a:r>
            <a:r>
              <a:rPr lang="en-US" sz="1800" dirty="0">
                <a:effectLst/>
                <a:latin typeface="BerlingLTStd"/>
              </a:rPr>
              <a:t>, </a:t>
            </a:r>
            <a:r>
              <a:rPr lang="en-US" sz="1800" dirty="0" err="1">
                <a:effectLst/>
                <a:latin typeface="BerlingLTStd"/>
              </a:rPr>
              <a:t>mật</a:t>
            </a:r>
            <a:r>
              <a:rPr lang="en-US" sz="1800" dirty="0">
                <a:effectLst/>
                <a:latin typeface="BerlingLTStd"/>
              </a:rPr>
              <a:t> </a:t>
            </a:r>
            <a:r>
              <a:rPr lang="en-US" sz="1800" dirty="0" err="1">
                <a:effectLst/>
                <a:latin typeface="BerlingLTStd"/>
              </a:rPr>
              <a:t>mã</a:t>
            </a:r>
            <a:r>
              <a:rPr lang="en-US" sz="1800" dirty="0">
                <a:effectLst/>
                <a:latin typeface="BerlingLTStd"/>
              </a:rPr>
              <a:t> </a:t>
            </a:r>
            <a:r>
              <a:rPr lang="en-US" sz="1800" dirty="0" err="1">
                <a:effectLst/>
                <a:latin typeface="BerlingLTStd"/>
              </a:rPr>
              <a:t>học</a:t>
            </a:r>
            <a:r>
              <a:rPr lang="en-US" sz="1800" dirty="0">
                <a:effectLst/>
                <a:latin typeface="BerlingLTStd"/>
              </a:rPr>
              <a:t> </a:t>
            </a:r>
            <a:r>
              <a:rPr lang="en-US" sz="1800" dirty="0" err="1">
                <a:effectLst/>
                <a:latin typeface="BerlingLTStd"/>
              </a:rPr>
              <a:t>người</a:t>
            </a:r>
            <a:r>
              <a:rPr lang="en-US" sz="1800" dirty="0">
                <a:effectLst/>
                <a:latin typeface="BerlingLTStd"/>
              </a:rPr>
              <a:t> Anh. </a:t>
            </a:r>
            <a:r>
              <a:rPr lang="en-US" sz="1800" dirty="0" err="1">
                <a:effectLst/>
                <a:latin typeface="BerlingLTStd"/>
              </a:rPr>
              <a:t>Ông</a:t>
            </a:r>
            <a:r>
              <a:rPr lang="en-US" sz="1800" dirty="0">
                <a:effectLst/>
                <a:latin typeface="BerlingLTStd"/>
              </a:rPr>
              <a:t> </a:t>
            </a:r>
            <a:r>
              <a:rPr lang="vi-VN" sz="2800" b="0" i="0" dirty="0">
                <a:solidFill>
                  <a:srgbClr val="202122"/>
                </a:solidFill>
                <a:effectLst/>
                <a:latin typeface="Arial" panose="020B0604020202020204" pitchFamily="34" charset="0"/>
              </a:rPr>
              <a:t>được xem là một trong những nhà tiên phong của ngành </a:t>
            </a:r>
            <a:r>
              <a:rPr lang="vi-VN" sz="2800" b="0" i="0" u="none" strike="noStrike" dirty="0">
                <a:solidFill>
                  <a:srgbClr val="3366CC"/>
                </a:solidFill>
                <a:effectLst/>
                <a:latin typeface="Arial" panose="020B0604020202020204" pitchFamily="34" charset="0"/>
                <a:hlinkClick r:id="rId3" tooltip="Khoa học máy tính"/>
              </a:rPr>
              <a:t>khoa học máy tính</a:t>
            </a:r>
            <a:r>
              <a:rPr lang="vi-VN" sz="2800" b="0" i="0" dirty="0">
                <a:solidFill>
                  <a:srgbClr val="202122"/>
                </a:solidFill>
                <a:effectLst/>
                <a:latin typeface="Arial" panose="020B0604020202020204" pitchFamily="34" charset="0"/>
              </a:rPr>
              <a:t> và A.I (Trí tuệ nhân tạo). Có một bộ phim rất hay về ông “Immitation Game” các bạn có thể tìm xem.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Berling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BerlingLTStd"/>
              </a:rPr>
              <a:t>In the Turing model, the </a:t>
            </a:r>
            <a:r>
              <a:rPr lang="en-US" sz="1800" b="1" dirty="0">
                <a:effectLst/>
                <a:latin typeface="BerlingLTStd"/>
              </a:rPr>
              <a:t>output data </a:t>
            </a:r>
            <a:r>
              <a:rPr lang="en-US" sz="1800" dirty="0">
                <a:effectLst/>
                <a:latin typeface="BerlingLTStd"/>
              </a:rPr>
              <a:t>depends on the combination of two factors: the </a:t>
            </a:r>
            <a:r>
              <a:rPr lang="en-US" sz="1800" b="1" dirty="0">
                <a:effectLst/>
                <a:latin typeface="BerlingLTStd"/>
              </a:rPr>
              <a:t>input data </a:t>
            </a:r>
            <a:r>
              <a:rPr lang="en-US" sz="1800" dirty="0">
                <a:effectLst/>
                <a:latin typeface="BerlingLTStd"/>
              </a:rPr>
              <a:t>and the program. </a:t>
            </a:r>
            <a:endParaRPr lang="en-US" dirty="0"/>
          </a:p>
          <a:p>
            <a:endParaRPr lang="en-VN" dirty="0"/>
          </a:p>
        </p:txBody>
      </p:sp>
      <p:sp>
        <p:nvSpPr>
          <p:cNvPr id="4" name="Slide Number Placeholder 3"/>
          <p:cNvSpPr>
            <a:spLocks noGrp="1"/>
          </p:cNvSpPr>
          <p:nvPr>
            <p:ph type="sldNum" sz="quarter" idx="5"/>
          </p:nvPr>
        </p:nvSpPr>
        <p:spPr/>
        <p:txBody>
          <a:bodyPr/>
          <a:lstStyle/>
          <a:p>
            <a:fld id="{C051351B-2C5D-457B-ABE5-B64DBC7BD410}" type="slidenum">
              <a:rPr lang="en-US" smtClean="0"/>
              <a:t>5</a:t>
            </a:fld>
            <a:endParaRPr lang="en-US"/>
          </a:p>
        </p:txBody>
      </p:sp>
    </p:spTree>
    <p:extLst>
      <p:ext uri="{BB962C8B-B14F-4D97-AF65-F5344CB8AC3E}">
        <p14:creationId xmlns:p14="http://schemas.microsoft.com/office/powerpoint/2010/main" val="192195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vi-VN" sz="2800" b="0" i="0" dirty="0">
              <a:solidFill>
                <a:srgbClr val="202122"/>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vi-VN" sz="2800" b="0" i="0" dirty="0">
                <a:solidFill>
                  <a:srgbClr val="202122"/>
                </a:solidFill>
                <a:effectLst/>
                <a:latin typeface="Arial" panose="020B0604020202020204" pitchFamily="34" charset="0"/>
              </a:rPr>
              <a:t>https://vi.wikipedia.org/wiki/John_von_Neumann</a:t>
            </a:r>
          </a:p>
          <a:p>
            <a:pPr marL="0" marR="0" lvl="0" indent="0" algn="l" defTabSz="914400" rtl="0" eaLnBrk="1" fontAlgn="auto" latinLnBrk="0" hangingPunct="1">
              <a:lnSpc>
                <a:spcPct val="100000"/>
              </a:lnSpc>
              <a:spcBef>
                <a:spcPts val="0"/>
              </a:spcBef>
              <a:spcAft>
                <a:spcPts val="0"/>
              </a:spcAft>
              <a:buClrTx/>
              <a:buSzTx/>
              <a:buFontTx/>
              <a:buNone/>
              <a:tabLst/>
              <a:defRPr/>
            </a:pPr>
            <a:r>
              <a:rPr lang="vi-VN" sz="2800" b="0" i="0" dirty="0">
                <a:solidFill>
                  <a:srgbClr val="202122"/>
                </a:solidFill>
                <a:effectLst/>
                <a:latin typeface="Arial" panose="020B0604020202020204" pitchFamily="34" charset="0"/>
              </a:rPr>
              <a:t>John Von Neumann: Là một nhà toán học người Mỹ gốc Hungary và là một nhà bác học thông thạo nhiều lĩnh vực đã đóng góp vào vật lý lượng tử, giải tích hàm, lý thuyết tập hợp, kinh tế, khoa học máy tính, giải tích số, động lực học chất lưu, thống kê và nhiều lĩnh vực toán học khác.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Berling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BerlingLTStd"/>
              </a:rPr>
              <a:t>The von Neumann model states that the program must be stored in memory. This is totally different from the architecture of early computers in which only the data was stored in memory: the programs for their task were implemented by manipulating a set of switches or by changing the wiring system. </a:t>
            </a:r>
            <a:endParaRPr lang="en-US" dirty="0"/>
          </a:p>
          <a:p>
            <a:endParaRPr lang="en-VN" dirty="0"/>
          </a:p>
        </p:txBody>
      </p:sp>
      <p:sp>
        <p:nvSpPr>
          <p:cNvPr id="4" name="Slide Number Placeholder 3"/>
          <p:cNvSpPr>
            <a:spLocks noGrp="1"/>
          </p:cNvSpPr>
          <p:nvPr>
            <p:ph type="sldNum" sz="quarter" idx="5"/>
          </p:nvPr>
        </p:nvSpPr>
        <p:spPr/>
        <p:txBody>
          <a:bodyPr/>
          <a:lstStyle/>
          <a:p>
            <a:fld id="{C051351B-2C5D-457B-ABE5-B64DBC7BD410}" type="slidenum">
              <a:rPr lang="en-US" smtClean="0"/>
              <a:t>6</a:t>
            </a:fld>
            <a:endParaRPr lang="en-US"/>
          </a:p>
        </p:txBody>
      </p:sp>
    </p:spTree>
    <p:extLst>
      <p:ext uri="{BB962C8B-B14F-4D97-AF65-F5344CB8AC3E}">
        <p14:creationId xmlns:p14="http://schemas.microsoft.com/office/powerpoint/2010/main" val="25481980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vi-VN" sz="2800" b="0" i="0" dirty="0">
              <a:solidFill>
                <a:srgbClr val="202122"/>
              </a:solidFill>
              <a:effectLst/>
              <a:latin typeface="Arial" panose="020B0604020202020204" pitchFamily="34" charset="0"/>
            </a:endParaRP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sz="1800" b="1" dirty="0">
                <a:effectLst/>
                <a:latin typeface="BerlingLTStd"/>
              </a:rPr>
              <a:t>Memory (RAM): </a:t>
            </a:r>
            <a:r>
              <a:rPr lang="en-US" sz="1800" b="0" dirty="0" err="1">
                <a:effectLst/>
                <a:latin typeface="BerlingLTStd"/>
              </a:rPr>
              <a:t>Vùng</a:t>
            </a:r>
            <a:r>
              <a:rPr lang="en-US" sz="1800" b="0" dirty="0">
                <a:effectLst/>
                <a:latin typeface="BerlingLTStd"/>
              </a:rPr>
              <a:t> </a:t>
            </a:r>
            <a:r>
              <a:rPr lang="en-US" sz="1800" b="0" dirty="0" err="1">
                <a:effectLst/>
                <a:latin typeface="BerlingLTStd"/>
              </a:rPr>
              <a:t>lưu</a:t>
            </a:r>
            <a:r>
              <a:rPr lang="en-US" sz="1800" b="0" dirty="0">
                <a:effectLst/>
                <a:latin typeface="BerlingLTStd"/>
              </a:rPr>
              <a:t> </a:t>
            </a:r>
            <a:r>
              <a:rPr lang="en-US" sz="1800" b="0" dirty="0" err="1">
                <a:effectLst/>
                <a:latin typeface="BerlingLTStd"/>
              </a:rPr>
              <a:t>trữ</a:t>
            </a:r>
            <a:r>
              <a:rPr lang="en-US" sz="1800" b="0" dirty="0">
                <a:effectLst/>
                <a:latin typeface="BerlingLTStd"/>
              </a:rPr>
              <a:t>, </a:t>
            </a:r>
            <a:r>
              <a:rPr lang="en-US" sz="1800" b="0" dirty="0" err="1">
                <a:effectLst/>
                <a:latin typeface="BerlingLTStd"/>
              </a:rPr>
              <a:t>đây</a:t>
            </a:r>
            <a:r>
              <a:rPr lang="en-US" sz="1800" b="0" dirty="0">
                <a:effectLst/>
                <a:latin typeface="BerlingLTStd"/>
              </a:rPr>
              <a:t> </a:t>
            </a:r>
            <a:r>
              <a:rPr lang="en-US" sz="1800" b="0" dirty="0" err="1">
                <a:effectLst/>
                <a:latin typeface="BerlingLTStd"/>
              </a:rPr>
              <a:t>là</a:t>
            </a:r>
            <a:r>
              <a:rPr lang="en-US" sz="1800" b="0" dirty="0">
                <a:effectLst/>
                <a:latin typeface="BerlingLTStd"/>
              </a:rPr>
              <a:t> </a:t>
            </a:r>
            <a:r>
              <a:rPr lang="en-US" sz="1800" b="0" dirty="0" err="1">
                <a:effectLst/>
                <a:latin typeface="BerlingLTStd"/>
              </a:rPr>
              <a:t>nơi</a:t>
            </a:r>
            <a:r>
              <a:rPr lang="en-US" sz="1800" b="0" dirty="0">
                <a:effectLst/>
                <a:latin typeface="BerlingLTStd"/>
              </a:rPr>
              <a:t> </a:t>
            </a:r>
            <a:r>
              <a:rPr lang="en-US" sz="1800" b="0" dirty="0" err="1">
                <a:effectLst/>
                <a:latin typeface="BerlingLTStd"/>
              </a:rPr>
              <a:t>các</a:t>
            </a:r>
            <a:r>
              <a:rPr lang="en-US" sz="1800" b="0" dirty="0">
                <a:effectLst/>
                <a:latin typeface="BerlingLTStd"/>
              </a:rPr>
              <a:t> </a:t>
            </a:r>
            <a:r>
              <a:rPr lang="en-US" sz="1800" b="0" dirty="0" err="1">
                <a:effectLst/>
                <a:latin typeface="BerlingLTStd"/>
              </a:rPr>
              <a:t>chương</a:t>
            </a:r>
            <a:r>
              <a:rPr lang="en-US" sz="1800" b="0" dirty="0">
                <a:effectLst/>
                <a:latin typeface="BerlingLTStd"/>
              </a:rPr>
              <a:t> </a:t>
            </a:r>
            <a:r>
              <a:rPr lang="en-US" sz="1800" b="0" dirty="0" err="1">
                <a:effectLst/>
                <a:latin typeface="BerlingLTStd"/>
              </a:rPr>
              <a:t>trình</a:t>
            </a:r>
            <a:r>
              <a:rPr lang="en-US" sz="1800" b="0" dirty="0">
                <a:effectLst/>
                <a:latin typeface="BerlingLTStd"/>
              </a:rPr>
              <a:t> </a:t>
            </a:r>
            <a:r>
              <a:rPr lang="en-US" sz="1800" b="0" dirty="0" err="1">
                <a:effectLst/>
                <a:latin typeface="BerlingLTStd"/>
              </a:rPr>
              <a:t>và</a:t>
            </a:r>
            <a:r>
              <a:rPr lang="en-US" sz="1800" b="0" dirty="0">
                <a:effectLst/>
                <a:latin typeface="BerlingLTStd"/>
              </a:rPr>
              <a:t> </a:t>
            </a:r>
            <a:r>
              <a:rPr lang="en-US" sz="1800" b="0" dirty="0" err="1">
                <a:effectLst/>
                <a:latin typeface="BerlingLTStd"/>
              </a:rPr>
              <a:t>dữ</a:t>
            </a:r>
            <a:r>
              <a:rPr lang="en-US" sz="1800" b="0" dirty="0">
                <a:effectLst/>
                <a:latin typeface="BerlingLTStd"/>
              </a:rPr>
              <a:t> </a:t>
            </a:r>
            <a:r>
              <a:rPr lang="en-US" sz="1800" b="0" dirty="0" err="1">
                <a:effectLst/>
                <a:latin typeface="BerlingLTStd"/>
              </a:rPr>
              <a:t>liệu</a:t>
            </a:r>
            <a:r>
              <a:rPr lang="en-US" sz="1800" b="0" dirty="0">
                <a:effectLst/>
                <a:latin typeface="BerlingLTStd"/>
              </a:rPr>
              <a:t> </a:t>
            </a:r>
            <a:r>
              <a:rPr lang="en-US" sz="1800" b="0" dirty="0" err="1">
                <a:effectLst/>
                <a:latin typeface="BerlingLTStd"/>
              </a:rPr>
              <a:t>được</a:t>
            </a:r>
            <a:r>
              <a:rPr lang="en-US" sz="1800" b="0" dirty="0">
                <a:effectLst/>
                <a:latin typeface="BerlingLTStd"/>
              </a:rPr>
              <a:t> </a:t>
            </a:r>
            <a:r>
              <a:rPr lang="en-US" sz="1800" b="0" dirty="0" err="1">
                <a:effectLst/>
                <a:latin typeface="BerlingLTStd"/>
              </a:rPr>
              <a:t>lưu</a:t>
            </a:r>
            <a:r>
              <a:rPr lang="en-US" sz="1800" b="0" dirty="0">
                <a:effectLst/>
                <a:latin typeface="BerlingLTStd"/>
              </a:rPr>
              <a:t> </a:t>
            </a:r>
            <a:r>
              <a:rPr lang="en-US" sz="1800" b="0" dirty="0" err="1">
                <a:effectLst/>
                <a:latin typeface="BerlingLTStd"/>
              </a:rPr>
              <a:t>trữ</a:t>
            </a:r>
            <a:r>
              <a:rPr lang="en-US" sz="1800" b="0" dirty="0">
                <a:effectLst/>
                <a:latin typeface="BerlingLTStd"/>
              </a:rPr>
              <a:t> </a:t>
            </a:r>
            <a:r>
              <a:rPr lang="en-US" sz="1800" b="0" dirty="0" err="1">
                <a:effectLst/>
                <a:latin typeface="BerlingLTStd"/>
              </a:rPr>
              <a:t>trong</a:t>
            </a:r>
            <a:r>
              <a:rPr lang="en-US" sz="1800" b="0" dirty="0">
                <a:effectLst/>
                <a:latin typeface="BerlingLTStd"/>
              </a:rPr>
              <a:t> </a:t>
            </a:r>
            <a:r>
              <a:rPr lang="en-US" sz="1800" b="0" dirty="0" err="1">
                <a:effectLst/>
                <a:latin typeface="BerlingLTStd"/>
              </a:rPr>
              <a:t>quá</a:t>
            </a:r>
            <a:r>
              <a:rPr lang="en-US" sz="1800" b="0" dirty="0">
                <a:effectLst/>
                <a:latin typeface="BerlingLTStd"/>
              </a:rPr>
              <a:t> </a:t>
            </a:r>
            <a:r>
              <a:rPr lang="en-US" sz="1800" b="0" dirty="0" err="1">
                <a:effectLst/>
                <a:latin typeface="BerlingLTStd"/>
              </a:rPr>
              <a:t>trình</a:t>
            </a:r>
            <a:r>
              <a:rPr lang="en-US" sz="1800" b="0" dirty="0">
                <a:effectLst/>
                <a:latin typeface="BerlingLTStd"/>
              </a:rPr>
              <a:t> </a:t>
            </a:r>
            <a:r>
              <a:rPr lang="en-US" sz="1800" b="0" dirty="0" err="1">
                <a:effectLst/>
                <a:latin typeface="BerlingLTStd"/>
              </a:rPr>
              <a:t>xử</a:t>
            </a:r>
            <a:r>
              <a:rPr lang="en-US" sz="1800" b="0" dirty="0">
                <a:effectLst/>
                <a:latin typeface="BerlingLTStd"/>
              </a:rPr>
              <a:t> </a:t>
            </a:r>
            <a:r>
              <a:rPr lang="en-US" sz="1800" b="0" dirty="0" err="1">
                <a:effectLst/>
                <a:latin typeface="BerlingLTStd"/>
              </a:rPr>
              <a:t>lý</a:t>
            </a:r>
            <a:r>
              <a:rPr lang="en-US" sz="1800" b="0" dirty="0">
                <a:effectLst/>
                <a:latin typeface="BerlingLTStd"/>
              </a:rPr>
              <a:t>.</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sz="1800" b="1" dirty="0">
                <a:effectLst/>
                <a:latin typeface="BerlingLTStd"/>
              </a:rPr>
              <a:t>ALU:  </a:t>
            </a:r>
            <a:r>
              <a:rPr lang="en-US" sz="1800" b="0" dirty="0">
                <a:effectLst/>
                <a:latin typeface="BerlingLTStd"/>
              </a:rPr>
              <a:t>(</a:t>
            </a:r>
            <a:r>
              <a:rPr lang="en-US" sz="1800" b="0" dirty="0" err="1">
                <a:effectLst/>
                <a:latin typeface="BerlingLTStd"/>
              </a:rPr>
              <a:t>Khối</a:t>
            </a:r>
            <a:r>
              <a:rPr lang="en-US" sz="1800" b="0" dirty="0">
                <a:effectLst/>
                <a:latin typeface="BerlingLTStd"/>
              </a:rPr>
              <a:t> </a:t>
            </a:r>
            <a:r>
              <a:rPr lang="en-US" sz="1800" b="0" dirty="0" err="1">
                <a:effectLst/>
                <a:latin typeface="BerlingLTStd"/>
              </a:rPr>
              <a:t>tính</a:t>
            </a:r>
            <a:r>
              <a:rPr lang="en-US" sz="1800" b="0" dirty="0">
                <a:effectLst/>
                <a:latin typeface="BerlingLTStd"/>
              </a:rPr>
              <a:t> </a:t>
            </a:r>
            <a:r>
              <a:rPr lang="en-US" sz="1800" b="0" dirty="0" err="1">
                <a:effectLst/>
                <a:latin typeface="BerlingLTStd"/>
              </a:rPr>
              <a:t>toán</a:t>
            </a:r>
            <a:r>
              <a:rPr lang="en-US" sz="1800" b="0" dirty="0">
                <a:effectLst/>
                <a:latin typeface="BerlingLTStd"/>
              </a:rPr>
              <a:t>) </a:t>
            </a:r>
            <a:r>
              <a:rPr lang="en-VN" sz="1800" b="0" dirty="0">
                <a:effectLst/>
                <a:latin typeface="BerlingLTStd"/>
              </a:rPr>
              <a:t> là nơi thực hiện các tính toán các phép </a:t>
            </a:r>
            <a:r>
              <a:rPr lang="en-US" b="0" i="0" dirty="0" err="1">
                <a:solidFill>
                  <a:srgbClr val="4D5156"/>
                </a:solidFill>
                <a:effectLst/>
                <a:latin typeface="Google Sans"/>
              </a:rPr>
              <a:t>toán</a:t>
            </a:r>
            <a:r>
              <a:rPr lang="en-US" b="0" i="0" dirty="0">
                <a:solidFill>
                  <a:srgbClr val="4D5156"/>
                </a:solidFill>
                <a:effectLst/>
                <a:latin typeface="Google Sans"/>
              </a:rPr>
              <a:t> </a:t>
            </a:r>
            <a:r>
              <a:rPr lang="en-US" b="0" i="0" dirty="0" err="1">
                <a:solidFill>
                  <a:srgbClr val="4D5156"/>
                </a:solidFill>
                <a:effectLst/>
                <a:latin typeface="Google Sans"/>
              </a:rPr>
              <a:t>số</a:t>
            </a:r>
            <a:r>
              <a:rPr lang="en-US" b="0" i="0" dirty="0">
                <a:solidFill>
                  <a:srgbClr val="4D5156"/>
                </a:solidFill>
                <a:effectLst/>
                <a:latin typeface="Google Sans"/>
              </a:rPr>
              <a:t> </a:t>
            </a:r>
            <a:r>
              <a:rPr lang="en-US" b="0" i="0" dirty="0" err="1">
                <a:solidFill>
                  <a:srgbClr val="4D5156"/>
                </a:solidFill>
                <a:effectLst/>
                <a:latin typeface="Google Sans"/>
              </a:rPr>
              <a:t>học</a:t>
            </a:r>
            <a:r>
              <a:rPr lang="en-US" b="0" i="0" dirty="0">
                <a:solidFill>
                  <a:srgbClr val="4D5156"/>
                </a:solidFill>
                <a:effectLst/>
                <a:latin typeface="Google Sans"/>
              </a:rPr>
              <a:t> </a:t>
            </a:r>
            <a:r>
              <a:rPr lang="en-US" b="0" i="0" dirty="0" err="1">
                <a:solidFill>
                  <a:srgbClr val="4D5156"/>
                </a:solidFill>
                <a:effectLst/>
                <a:latin typeface="Google Sans"/>
              </a:rPr>
              <a:t>và</a:t>
            </a:r>
            <a:r>
              <a:rPr lang="en-US" b="0" i="0" dirty="0">
                <a:solidFill>
                  <a:srgbClr val="4D5156"/>
                </a:solidFill>
                <a:effectLst/>
                <a:latin typeface="Google Sans"/>
              </a:rPr>
              <a:t> logic</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b="1" i="0" dirty="0">
                <a:solidFill>
                  <a:srgbClr val="4D5156"/>
                </a:solidFill>
                <a:effectLst/>
                <a:latin typeface="Google Sans"/>
              </a:rPr>
              <a:t>Control Unit</a:t>
            </a:r>
            <a:r>
              <a:rPr lang="en-US" b="0" i="0" dirty="0">
                <a:solidFill>
                  <a:srgbClr val="4D5156"/>
                </a:solidFill>
                <a:effectLst/>
                <a:latin typeface="Google Sans"/>
              </a:rPr>
              <a:t>: (</a:t>
            </a:r>
            <a:r>
              <a:rPr lang="en-US" b="0" i="0" dirty="0" err="1">
                <a:solidFill>
                  <a:srgbClr val="4D5156"/>
                </a:solidFill>
                <a:effectLst/>
                <a:latin typeface="Google Sans"/>
              </a:rPr>
              <a:t>Khối</a:t>
            </a:r>
            <a:r>
              <a:rPr lang="en-US" b="0" i="0" dirty="0">
                <a:solidFill>
                  <a:srgbClr val="4D5156"/>
                </a:solidFill>
                <a:effectLst/>
                <a:latin typeface="Google Sans"/>
              </a:rPr>
              <a:t> </a:t>
            </a:r>
            <a:r>
              <a:rPr lang="en-US" b="0" i="0" dirty="0" err="1">
                <a:solidFill>
                  <a:srgbClr val="4D5156"/>
                </a:solidFill>
                <a:effectLst/>
                <a:latin typeface="Google Sans"/>
              </a:rPr>
              <a:t>điều</a:t>
            </a:r>
            <a:r>
              <a:rPr lang="en-US" b="0" i="0" dirty="0">
                <a:solidFill>
                  <a:srgbClr val="4D5156"/>
                </a:solidFill>
                <a:effectLst/>
                <a:latin typeface="Google Sans"/>
              </a:rPr>
              <a:t> </a:t>
            </a:r>
            <a:r>
              <a:rPr lang="en-US" b="0" i="0" dirty="0" err="1">
                <a:solidFill>
                  <a:srgbClr val="4D5156"/>
                </a:solidFill>
                <a:effectLst/>
                <a:latin typeface="Google Sans"/>
              </a:rPr>
              <a:t>khiển</a:t>
            </a:r>
            <a:r>
              <a:rPr lang="en-US" b="0" i="0" dirty="0">
                <a:solidFill>
                  <a:srgbClr val="4D5156"/>
                </a:solidFill>
                <a:effectLst/>
                <a:latin typeface="Google Sans"/>
              </a:rPr>
              <a:t>) </a:t>
            </a:r>
            <a:r>
              <a:rPr lang="en-US" b="0" i="0" dirty="0" err="1">
                <a:solidFill>
                  <a:srgbClr val="4D5156"/>
                </a:solidFill>
                <a:effectLst/>
                <a:latin typeface="Google Sans"/>
              </a:rPr>
              <a:t>Điều</a:t>
            </a:r>
            <a:r>
              <a:rPr lang="en-US" b="0" i="0" dirty="0">
                <a:solidFill>
                  <a:srgbClr val="4D5156"/>
                </a:solidFill>
                <a:effectLst/>
                <a:latin typeface="Google Sans"/>
              </a:rPr>
              <a:t> </a:t>
            </a:r>
            <a:r>
              <a:rPr lang="en-US" b="0" i="0" dirty="0" err="1">
                <a:solidFill>
                  <a:srgbClr val="4D5156"/>
                </a:solidFill>
                <a:effectLst/>
                <a:latin typeface="Google Sans"/>
              </a:rPr>
              <a:t>khiển</a:t>
            </a:r>
            <a:r>
              <a:rPr lang="en-US" b="0" i="0" dirty="0">
                <a:solidFill>
                  <a:srgbClr val="4D5156"/>
                </a:solidFill>
                <a:effectLst/>
                <a:latin typeface="Google Sans"/>
              </a:rPr>
              <a:t> </a:t>
            </a:r>
            <a:r>
              <a:rPr lang="en-US" b="0" i="0" dirty="0" err="1">
                <a:solidFill>
                  <a:srgbClr val="4D5156"/>
                </a:solidFill>
                <a:effectLst/>
                <a:latin typeface="Google Sans"/>
              </a:rPr>
              <a:t>các</a:t>
            </a:r>
            <a:r>
              <a:rPr lang="en-US" b="0" i="0" dirty="0">
                <a:solidFill>
                  <a:srgbClr val="4D5156"/>
                </a:solidFill>
                <a:effectLst/>
                <a:latin typeface="Google Sans"/>
              </a:rPr>
              <a:t> </a:t>
            </a:r>
            <a:r>
              <a:rPr lang="en-US" b="0" i="0" dirty="0" err="1">
                <a:solidFill>
                  <a:srgbClr val="4D5156"/>
                </a:solidFill>
                <a:effectLst/>
                <a:latin typeface="Google Sans"/>
              </a:rPr>
              <a:t>hoặt</a:t>
            </a:r>
            <a:r>
              <a:rPr lang="en-US" b="0" i="0" dirty="0">
                <a:solidFill>
                  <a:srgbClr val="4D5156"/>
                </a:solidFill>
                <a:effectLst/>
                <a:latin typeface="Google Sans"/>
              </a:rPr>
              <a:t> </a:t>
            </a:r>
            <a:r>
              <a:rPr lang="en-US" b="0" i="0" dirty="0" err="1">
                <a:solidFill>
                  <a:srgbClr val="4D5156"/>
                </a:solidFill>
                <a:effectLst/>
                <a:latin typeface="Google Sans"/>
              </a:rPr>
              <a:t>động</a:t>
            </a:r>
            <a:r>
              <a:rPr lang="en-US" b="0" i="0" dirty="0">
                <a:solidFill>
                  <a:srgbClr val="4D5156"/>
                </a:solidFill>
                <a:effectLst/>
                <a:latin typeface="Google Sans"/>
              </a:rPr>
              <a:t> </a:t>
            </a:r>
            <a:r>
              <a:rPr lang="en-US" b="0" i="0" dirty="0" err="1">
                <a:solidFill>
                  <a:srgbClr val="4D5156"/>
                </a:solidFill>
                <a:effectLst/>
                <a:latin typeface="Google Sans"/>
              </a:rPr>
              <a:t>của</a:t>
            </a:r>
            <a:r>
              <a:rPr lang="en-US" b="0" i="0" dirty="0">
                <a:solidFill>
                  <a:srgbClr val="4D5156"/>
                </a:solidFill>
                <a:effectLst/>
                <a:latin typeface="Google Sans"/>
              </a:rPr>
              <a:t> </a:t>
            </a:r>
            <a:r>
              <a:rPr lang="en-US" b="0" i="0" dirty="0" err="1">
                <a:solidFill>
                  <a:srgbClr val="4D5156"/>
                </a:solidFill>
                <a:effectLst/>
                <a:latin typeface="Google Sans"/>
              </a:rPr>
              <a:t>bộ</a:t>
            </a:r>
            <a:r>
              <a:rPr lang="en-US" b="0" i="0" dirty="0">
                <a:solidFill>
                  <a:srgbClr val="4D5156"/>
                </a:solidFill>
                <a:effectLst/>
                <a:latin typeface="Google Sans"/>
              </a:rPr>
              <a:t> </a:t>
            </a:r>
            <a:r>
              <a:rPr lang="en-US" b="0" i="0" dirty="0" err="1">
                <a:solidFill>
                  <a:srgbClr val="4D5156"/>
                </a:solidFill>
                <a:effectLst/>
                <a:latin typeface="Google Sans"/>
              </a:rPr>
              <a:t>nhớ</a:t>
            </a:r>
            <a:r>
              <a:rPr lang="en-US" b="0" i="0" dirty="0">
                <a:solidFill>
                  <a:srgbClr val="4D5156"/>
                </a:solidFill>
                <a:effectLst/>
                <a:latin typeface="Google Sans"/>
              </a:rPr>
              <a:t>, ALU, </a:t>
            </a:r>
            <a:r>
              <a:rPr lang="en-US" b="0" i="0" dirty="0" err="1">
                <a:solidFill>
                  <a:srgbClr val="4D5156"/>
                </a:solidFill>
                <a:effectLst/>
                <a:latin typeface="Google Sans"/>
              </a:rPr>
              <a:t>và</a:t>
            </a:r>
            <a:r>
              <a:rPr lang="en-US" b="0" i="0" dirty="0">
                <a:solidFill>
                  <a:srgbClr val="4D5156"/>
                </a:solidFill>
                <a:effectLst/>
                <a:latin typeface="Google Sans"/>
              </a:rPr>
              <a:t> input/output</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b="0" dirty="0"/>
              <a:t>Input/Output: (</a:t>
            </a:r>
            <a:r>
              <a:rPr lang="en-US" b="0" dirty="0" err="1"/>
              <a:t>Thiết</a:t>
            </a:r>
            <a:r>
              <a:rPr lang="en-US" b="0" dirty="0"/>
              <a:t> </a:t>
            </a:r>
            <a:r>
              <a:rPr lang="en-US" b="0" dirty="0" err="1"/>
              <a:t>bị</a:t>
            </a:r>
            <a:r>
              <a:rPr lang="en-US" b="0" dirty="0"/>
              <a:t> </a:t>
            </a:r>
            <a:r>
              <a:rPr lang="en-US" b="0" dirty="0" err="1"/>
              <a:t>ngoại</a:t>
            </a:r>
            <a:r>
              <a:rPr lang="en-US" b="0" dirty="0"/>
              <a:t> vi)</a:t>
            </a:r>
          </a:p>
          <a:p>
            <a:pPr marL="742950" marR="0" lvl="1" indent="-285750" algn="l" defTabSz="914400" rtl="0" eaLnBrk="1" fontAlgn="auto" latinLnBrk="0" hangingPunct="1">
              <a:lnSpc>
                <a:spcPct val="100000"/>
              </a:lnSpc>
              <a:spcBef>
                <a:spcPts val="0"/>
              </a:spcBef>
              <a:spcAft>
                <a:spcPts val="0"/>
              </a:spcAft>
              <a:buClrTx/>
              <a:buSzTx/>
              <a:buFontTx/>
              <a:buChar char="-"/>
              <a:tabLst/>
              <a:defRPr/>
            </a:pPr>
            <a:r>
              <a:rPr lang="en-US" b="0" dirty="0"/>
              <a:t>Input: </a:t>
            </a:r>
            <a:r>
              <a:rPr lang="en-US" b="0" dirty="0" err="1"/>
              <a:t>nhận</a:t>
            </a:r>
            <a:r>
              <a:rPr lang="en-US" b="0" dirty="0"/>
              <a:t> </a:t>
            </a:r>
            <a:r>
              <a:rPr lang="en-US" b="0" dirty="0" err="1"/>
              <a:t>dữ</a:t>
            </a:r>
            <a:r>
              <a:rPr lang="en-US" b="0" dirty="0"/>
              <a:t> </a:t>
            </a:r>
            <a:r>
              <a:rPr lang="en-US" b="0" dirty="0" err="1"/>
              <a:t>liệu</a:t>
            </a:r>
            <a:r>
              <a:rPr lang="en-US" b="0" dirty="0"/>
              <a:t> </a:t>
            </a:r>
            <a:r>
              <a:rPr lang="en-US" b="0" dirty="0" err="1"/>
              <a:t>từ</a:t>
            </a:r>
            <a:r>
              <a:rPr lang="en-US" b="0" dirty="0"/>
              <a:t> </a:t>
            </a:r>
            <a:r>
              <a:rPr lang="en-US" b="0" dirty="0" err="1"/>
              <a:t>ngoài</a:t>
            </a:r>
            <a:endParaRPr lang="en-US" b="0" dirty="0"/>
          </a:p>
          <a:p>
            <a:pPr marL="742950" marR="0" lvl="1" indent="-285750" algn="l" defTabSz="914400" rtl="0" eaLnBrk="1" fontAlgn="auto" latinLnBrk="0" hangingPunct="1">
              <a:lnSpc>
                <a:spcPct val="100000"/>
              </a:lnSpc>
              <a:spcBef>
                <a:spcPts val="0"/>
              </a:spcBef>
              <a:spcAft>
                <a:spcPts val="0"/>
              </a:spcAft>
              <a:buClrTx/>
              <a:buSzTx/>
              <a:buFontTx/>
              <a:buChar char="-"/>
              <a:tabLst/>
              <a:defRPr/>
            </a:pPr>
            <a:r>
              <a:rPr lang="en-US" b="0" dirty="0"/>
              <a:t>Output: </a:t>
            </a:r>
            <a:r>
              <a:rPr lang="en-US" b="0" dirty="0" err="1"/>
              <a:t>gửi</a:t>
            </a:r>
            <a:r>
              <a:rPr lang="en-US" b="0" dirty="0"/>
              <a:t> </a:t>
            </a:r>
            <a:r>
              <a:rPr lang="en-US" b="0" dirty="0" err="1"/>
              <a:t>dữ</a:t>
            </a:r>
            <a:r>
              <a:rPr lang="en-US" b="0" dirty="0"/>
              <a:t> </a:t>
            </a:r>
            <a:r>
              <a:rPr lang="en-US" b="0" dirty="0" err="1"/>
              <a:t>liệu</a:t>
            </a:r>
            <a:r>
              <a:rPr lang="en-US" b="0" dirty="0"/>
              <a:t> ra </a:t>
            </a:r>
            <a:r>
              <a:rPr lang="en-US" b="0" dirty="0" err="1"/>
              <a:t>ngoài</a:t>
            </a:r>
            <a:endParaRPr lang="en-US" b="0" dirty="0"/>
          </a:p>
        </p:txBody>
      </p:sp>
      <p:sp>
        <p:nvSpPr>
          <p:cNvPr id="4" name="Slide Number Placeholder 3"/>
          <p:cNvSpPr>
            <a:spLocks noGrp="1"/>
          </p:cNvSpPr>
          <p:nvPr>
            <p:ph type="sldNum" sz="quarter" idx="5"/>
          </p:nvPr>
        </p:nvSpPr>
        <p:spPr/>
        <p:txBody>
          <a:bodyPr/>
          <a:lstStyle/>
          <a:p>
            <a:fld id="{C051351B-2C5D-457B-ABE5-B64DBC7BD410}" type="slidenum">
              <a:rPr lang="en-US" smtClean="0"/>
              <a:t>7</a:t>
            </a:fld>
            <a:endParaRPr lang="en-US"/>
          </a:p>
        </p:txBody>
      </p:sp>
    </p:spTree>
    <p:extLst>
      <p:ext uri="{BB962C8B-B14F-4D97-AF65-F5344CB8AC3E}">
        <p14:creationId xmlns:p14="http://schemas.microsoft.com/office/powerpoint/2010/main" val="29256308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vi-VN" sz="2800" b="0" i="0" dirty="0">
              <a:solidFill>
                <a:srgbClr val="202122"/>
              </a:solidFill>
              <a:effectLst/>
              <a:latin typeface="Arial" panose="020B0604020202020204" pitchFamily="34" charset="0"/>
            </a:endParaRP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b="0" dirty="0"/>
              <a:t>3 </a:t>
            </a:r>
            <a:r>
              <a:rPr lang="en-US" b="0" dirty="0" err="1"/>
              <a:t>thành</a:t>
            </a:r>
            <a:r>
              <a:rPr lang="en-US" b="0" dirty="0"/>
              <a:t> </a:t>
            </a:r>
            <a:r>
              <a:rPr lang="en-US" b="0" dirty="0" err="1"/>
              <a:t>phần</a:t>
            </a:r>
            <a:r>
              <a:rPr lang="en-US" b="0" dirty="0"/>
              <a:t> </a:t>
            </a:r>
            <a:r>
              <a:rPr lang="en-US" b="0" dirty="0" err="1"/>
              <a:t>của</a:t>
            </a:r>
            <a:r>
              <a:rPr lang="en-US" b="0" dirty="0"/>
              <a:t> </a:t>
            </a:r>
            <a:r>
              <a:rPr lang="en-US" b="0" dirty="0" err="1"/>
              <a:t>máy</a:t>
            </a:r>
            <a:r>
              <a:rPr lang="en-US" b="0" dirty="0"/>
              <a:t> </a:t>
            </a:r>
            <a:r>
              <a:rPr lang="en-US" b="0" dirty="0" err="1"/>
              <a:t>tính</a:t>
            </a:r>
            <a:r>
              <a:rPr lang="en-US" b="0" dirty="0"/>
              <a:t>: </a:t>
            </a:r>
            <a:r>
              <a:rPr lang="en-US" b="0" dirty="0" err="1"/>
              <a:t>Phần</a:t>
            </a:r>
            <a:r>
              <a:rPr lang="en-US" b="0" dirty="0"/>
              <a:t> </a:t>
            </a:r>
            <a:r>
              <a:rPr lang="en-US" b="0" dirty="0" err="1"/>
              <a:t>cứng</a:t>
            </a:r>
            <a:r>
              <a:rPr lang="en-US" b="0" dirty="0"/>
              <a:t> (</a:t>
            </a:r>
            <a:r>
              <a:rPr lang="en-US" b="0" dirty="0" err="1"/>
              <a:t>có</a:t>
            </a:r>
            <a:r>
              <a:rPr lang="en-US" b="0" dirty="0"/>
              <a:t> 4 </a:t>
            </a:r>
            <a:r>
              <a:rPr lang="en-US" b="0" dirty="0" err="1"/>
              <a:t>thành</a:t>
            </a:r>
            <a:r>
              <a:rPr lang="en-US" b="0" dirty="0"/>
              <a:t> </a:t>
            </a:r>
            <a:r>
              <a:rPr lang="en-US" b="0" dirty="0" err="1"/>
              <a:t>phần</a:t>
            </a:r>
            <a:r>
              <a:rPr lang="en-US" b="0" dirty="0"/>
              <a:t> </a:t>
            </a:r>
            <a:r>
              <a:rPr lang="en-US" b="0" dirty="0" err="1"/>
              <a:t>như</a:t>
            </a:r>
            <a:r>
              <a:rPr lang="en-US" b="0" dirty="0"/>
              <a:t> </a:t>
            </a:r>
            <a:r>
              <a:rPr lang="en-US" b="0" dirty="0" err="1"/>
              <a:t>mô</a:t>
            </a:r>
            <a:r>
              <a:rPr lang="en-US" b="0" dirty="0"/>
              <a:t> </a:t>
            </a:r>
            <a:r>
              <a:rPr lang="en-US" b="0" dirty="0" err="1"/>
              <a:t>hình</a:t>
            </a:r>
            <a:r>
              <a:rPr lang="en-US" b="0" dirty="0"/>
              <a:t> Neumann), </a:t>
            </a:r>
            <a:r>
              <a:rPr lang="en-US" b="0" dirty="0" err="1"/>
              <a:t>Dữ</a:t>
            </a:r>
            <a:r>
              <a:rPr lang="en-US" b="0" dirty="0"/>
              <a:t> </a:t>
            </a:r>
            <a:r>
              <a:rPr lang="en-US" b="0" dirty="0" err="1"/>
              <a:t>liệu</a:t>
            </a:r>
            <a:r>
              <a:rPr lang="en-US" b="0" dirty="0"/>
              <a:t>, </a:t>
            </a:r>
            <a:r>
              <a:rPr lang="en-US" b="0" dirty="0" err="1"/>
              <a:t>và</a:t>
            </a:r>
            <a:r>
              <a:rPr lang="en-US" b="0" dirty="0"/>
              <a:t> </a:t>
            </a:r>
            <a:r>
              <a:rPr lang="en-US" b="0" dirty="0" err="1"/>
              <a:t>phần</a:t>
            </a:r>
            <a:r>
              <a:rPr lang="en-US" b="0" dirty="0"/>
              <a:t> </a:t>
            </a:r>
            <a:r>
              <a:rPr lang="en-US" b="0" dirty="0" err="1"/>
              <a:t>mềm</a:t>
            </a:r>
            <a:r>
              <a:rPr lang="en-US" b="0" dirty="0"/>
              <a:t> hay program</a:t>
            </a:r>
          </a:p>
        </p:txBody>
      </p:sp>
      <p:sp>
        <p:nvSpPr>
          <p:cNvPr id="4" name="Slide Number Placeholder 3"/>
          <p:cNvSpPr>
            <a:spLocks noGrp="1"/>
          </p:cNvSpPr>
          <p:nvPr>
            <p:ph type="sldNum" sz="quarter" idx="5"/>
          </p:nvPr>
        </p:nvSpPr>
        <p:spPr/>
        <p:txBody>
          <a:bodyPr/>
          <a:lstStyle/>
          <a:p>
            <a:fld id="{C051351B-2C5D-457B-ABE5-B64DBC7BD410}" type="slidenum">
              <a:rPr lang="en-US" smtClean="0"/>
              <a:t>8</a:t>
            </a:fld>
            <a:endParaRPr lang="en-US"/>
          </a:p>
        </p:txBody>
      </p:sp>
    </p:spTree>
    <p:extLst>
      <p:ext uri="{BB962C8B-B14F-4D97-AF65-F5344CB8AC3E}">
        <p14:creationId xmlns:p14="http://schemas.microsoft.com/office/powerpoint/2010/main" val="7406863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VN" dirty="0"/>
              <a:t>History of computer: </a:t>
            </a:r>
            <a:r>
              <a:rPr lang="en-US" dirty="0"/>
              <a:t>https://</a:t>
            </a:r>
            <a:r>
              <a:rPr lang="en-US" dirty="0" err="1"/>
              <a:t>vi.wikipedia.org</a:t>
            </a:r>
            <a:r>
              <a:rPr lang="en-US" dirty="0"/>
              <a:t>/wiki/L%E1%BB%8Bch_s%E1%BB%AD_ph%E1%BA%A7n_c%E1%BB%A9ng_m%C3%A1y_t%C3%ADnh</a:t>
            </a:r>
            <a:endParaRPr lang="en-VN" dirty="0"/>
          </a:p>
          <a:p>
            <a:endParaRPr lang="en-VN" dirty="0"/>
          </a:p>
        </p:txBody>
      </p:sp>
      <p:sp>
        <p:nvSpPr>
          <p:cNvPr id="4" name="Slide Number Placeholder 3"/>
          <p:cNvSpPr>
            <a:spLocks noGrp="1"/>
          </p:cNvSpPr>
          <p:nvPr>
            <p:ph type="sldNum" sz="quarter" idx="5"/>
          </p:nvPr>
        </p:nvSpPr>
        <p:spPr/>
        <p:txBody>
          <a:bodyPr/>
          <a:lstStyle/>
          <a:p>
            <a:fld id="{C051351B-2C5D-457B-ABE5-B64DBC7BD410}" type="slidenum">
              <a:rPr lang="en-US" smtClean="0"/>
              <a:t>9</a:t>
            </a:fld>
            <a:endParaRPr lang="en-US"/>
          </a:p>
        </p:txBody>
      </p:sp>
    </p:spTree>
    <p:extLst>
      <p:ext uri="{BB962C8B-B14F-4D97-AF65-F5344CB8AC3E}">
        <p14:creationId xmlns:p14="http://schemas.microsoft.com/office/powerpoint/2010/main" val="42548402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Frutiger"/>
              </a:rPr>
              <a:t>Mechanical machines </a:t>
            </a:r>
            <a:r>
              <a:rPr lang="en-VN" sz="1800" b="1" dirty="0">
                <a:effectLst/>
                <a:latin typeface="Frutiger"/>
              </a:rPr>
              <a:t>(Cơ)</a:t>
            </a:r>
            <a:endParaRPr lang="en-US" dirty="0"/>
          </a:p>
        </p:txBody>
      </p:sp>
      <p:sp>
        <p:nvSpPr>
          <p:cNvPr id="4" name="Slide Number Placeholder 3"/>
          <p:cNvSpPr>
            <a:spLocks noGrp="1"/>
          </p:cNvSpPr>
          <p:nvPr>
            <p:ph type="sldNum" sz="quarter" idx="5"/>
          </p:nvPr>
        </p:nvSpPr>
        <p:spPr/>
        <p:txBody>
          <a:bodyPr/>
          <a:lstStyle/>
          <a:p>
            <a:fld id="{C051351B-2C5D-457B-ABE5-B64DBC7BD410}" type="slidenum">
              <a:rPr lang="en-US" smtClean="0"/>
              <a:t>10</a:t>
            </a:fld>
            <a:endParaRPr lang="en-US"/>
          </a:p>
        </p:txBody>
      </p:sp>
    </p:spTree>
    <p:extLst>
      <p:ext uri="{BB962C8B-B14F-4D97-AF65-F5344CB8AC3E}">
        <p14:creationId xmlns:p14="http://schemas.microsoft.com/office/powerpoint/2010/main" val="12257451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Rectangle 1"/>
          <p:cNvSpPr/>
          <p:nvPr userDrawn="1"/>
        </p:nvSpPr>
        <p:spPr>
          <a:xfrm>
            <a:off x="0" y="0"/>
            <a:ext cx="12192000" cy="6486525"/>
          </a:xfrm>
          <a:prstGeom prst="rect">
            <a:avLst/>
          </a:prstGeom>
          <a:solidFill>
            <a:srgbClr val="2237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 name="Title 6">
            <a:extLst>
              <a:ext uri="{FF2B5EF4-FFF2-40B4-BE49-F238E27FC236}">
                <a16:creationId xmlns:a16="http://schemas.microsoft.com/office/drawing/2014/main" id="{96DADDC2-BFA5-594E-BF5A-B06CEF1948E0}"/>
              </a:ext>
            </a:extLst>
          </p:cNvPr>
          <p:cNvSpPr>
            <a:spLocks noGrp="1"/>
          </p:cNvSpPr>
          <p:nvPr>
            <p:ph type="title"/>
          </p:nvPr>
        </p:nvSpPr>
        <p:spPr>
          <a:xfrm>
            <a:off x="741218" y="3243262"/>
            <a:ext cx="10515600" cy="1325563"/>
          </a:xfrm>
          <a:prstGeom prst="rect">
            <a:avLst/>
          </a:prstGeom>
        </p:spPr>
        <p:txBody>
          <a:bodyPr/>
          <a:lstStyle>
            <a:lvl1pPr>
              <a:defRPr>
                <a:solidFill>
                  <a:schemeClr val="bg1"/>
                </a:solidFill>
              </a:defRPr>
            </a:lvl1pPr>
          </a:lstStyle>
          <a:p>
            <a:r>
              <a:rPr lang="en-US"/>
              <a:t>Click to edit Master title style</a:t>
            </a:r>
            <a:endParaRPr lang="en-VN"/>
          </a:p>
        </p:txBody>
      </p:sp>
      <p:sp>
        <p:nvSpPr>
          <p:cNvPr id="8" name="Date Placeholder 7">
            <a:extLst>
              <a:ext uri="{FF2B5EF4-FFF2-40B4-BE49-F238E27FC236}">
                <a16:creationId xmlns:a16="http://schemas.microsoft.com/office/drawing/2014/main" id="{8A7E0BE7-B9F3-CF42-BBDD-E431A8424127}"/>
              </a:ext>
            </a:extLst>
          </p:cNvPr>
          <p:cNvSpPr>
            <a:spLocks noGrp="1"/>
          </p:cNvSpPr>
          <p:nvPr>
            <p:ph type="dt" sz="half" idx="10"/>
          </p:nvPr>
        </p:nvSpPr>
        <p:spPr>
          <a:xfrm>
            <a:off x="0" y="6538912"/>
            <a:ext cx="2743200" cy="365125"/>
          </a:xfrm>
        </p:spPr>
        <p:txBody>
          <a:bodyPr/>
          <a:lstStyle/>
          <a:p>
            <a:fld id="{2ADC29F2-8A35-3B44-9BA0-E01F07FBE6DF}" type="datetime1">
              <a:rPr lang="en-US" smtClean="0"/>
              <a:t>10/6/23</a:t>
            </a:fld>
            <a:endParaRPr lang="en-US"/>
          </a:p>
        </p:txBody>
      </p:sp>
      <p:sp>
        <p:nvSpPr>
          <p:cNvPr id="11" name="Footer Placeholder 10">
            <a:extLst>
              <a:ext uri="{FF2B5EF4-FFF2-40B4-BE49-F238E27FC236}">
                <a16:creationId xmlns:a16="http://schemas.microsoft.com/office/drawing/2014/main" id="{6CDF525E-206D-4149-99E1-0D9A15410F94}"/>
              </a:ext>
            </a:extLst>
          </p:cNvPr>
          <p:cNvSpPr>
            <a:spLocks noGrp="1"/>
          </p:cNvSpPr>
          <p:nvPr>
            <p:ph type="ftr" sz="quarter" idx="11"/>
          </p:nvPr>
        </p:nvSpPr>
        <p:spPr>
          <a:xfrm>
            <a:off x="4038600" y="6538912"/>
            <a:ext cx="4114800" cy="365125"/>
          </a:xfrm>
        </p:spPr>
        <p:txBody>
          <a:bodyPr/>
          <a:lstStyle>
            <a:lvl1pPr>
              <a:defRPr/>
            </a:lvl1pPr>
          </a:lstStyle>
          <a:p>
            <a:r>
              <a:rPr lang="en-US"/>
              <a:t>Faculty of Computer Science</a:t>
            </a:r>
          </a:p>
        </p:txBody>
      </p:sp>
      <p:sp>
        <p:nvSpPr>
          <p:cNvPr id="12" name="Slide Number Placeholder 11">
            <a:extLst>
              <a:ext uri="{FF2B5EF4-FFF2-40B4-BE49-F238E27FC236}">
                <a16:creationId xmlns:a16="http://schemas.microsoft.com/office/drawing/2014/main" id="{596FCA82-9769-7441-AB29-6261AF29F569}"/>
              </a:ext>
            </a:extLst>
          </p:cNvPr>
          <p:cNvSpPr>
            <a:spLocks noGrp="1"/>
          </p:cNvSpPr>
          <p:nvPr>
            <p:ph type="sldNum" sz="quarter" idx="12"/>
          </p:nvPr>
        </p:nvSpPr>
        <p:spPr>
          <a:xfrm>
            <a:off x="9448800" y="6538912"/>
            <a:ext cx="2743200" cy="365125"/>
          </a:xfrm>
        </p:spPr>
        <p:txBody>
          <a:bodyPr/>
          <a:lstStyle>
            <a:lvl1pPr>
              <a:defRPr>
                <a:solidFill>
                  <a:schemeClr val="bg1"/>
                </a:solidFill>
              </a:defRPr>
            </a:lvl1pPr>
          </a:lstStyle>
          <a:p>
            <a:fld id="{086B6608-6F69-448F-99DC-C9E613BFB696}" type="slidenum">
              <a:rPr lang="en-US" smtClean="0"/>
              <a:pPr/>
              <a:t>‹#›</a:t>
            </a:fld>
            <a:endParaRPr lang="en-US"/>
          </a:p>
        </p:txBody>
      </p:sp>
      <p:pic>
        <p:nvPicPr>
          <p:cNvPr id="5" name="Picture 4">
            <a:extLst>
              <a:ext uri="{FF2B5EF4-FFF2-40B4-BE49-F238E27FC236}">
                <a16:creationId xmlns:a16="http://schemas.microsoft.com/office/drawing/2014/main" id="{222415F5-6ADB-5A47-9CFF-A0BBA7921FC1}"/>
              </a:ext>
            </a:extLst>
          </p:cNvPr>
          <p:cNvPicPr>
            <a:picLocks noChangeAspect="1"/>
          </p:cNvPicPr>
          <p:nvPr userDrawn="1"/>
        </p:nvPicPr>
        <p:blipFill>
          <a:blip r:embed="rId2"/>
          <a:stretch>
            <a:fillRect/>
          </a:stretch>
        </p:blipFill>
        <p:spPr>
          <a:xfrm>
            <a:off x="2760518" y="112742"/>
            <a:ext cx="6688282" cy="2070039"/>
          </a:xfrm>
          <a:prstGeom prst="rect">
            <a:avLst/>
          </a:prstGeom>
        </p:spPr>
      </p:pic>
    </p:spTree>
    <p:extLst>
      <p:ext uri="{BB962C8B-B14F-4D97-AF65-F5344CB8AC3E}">
        <p14:creationId xmlns:p14="http://schemas.microsoft.com/office/powerpoint/2010/main" val="30514144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0" y="6580040"/>
            <a:ext cx="2743200" cy="277960"/>
          </a:xfrm>
        </p:spPr>
        <p:txBody>
          <a:bodyPr/>
          <a:lstStyle/>
          <a:p>
            <a:fld id="{6581133F-95C8-9144-9BFA-07C6A00B8411}" type="datetime1">
              <a:rPr lang="en-US" smtClean="0"/>
              <a:t>10/6/23</a:t>
            </a:fld>
            <a:endParaRPr lang="en-US"/>
          </a:p>
        </p:txBody>
      </p:sp>
      <p:sp>
        <p:nvSpPr>
          <p:cNvPr id="5" name="Footer Placeholder 4"/>
          <p:cNvSpPr>
            <a:spLocks noGrp="1"/>
          </p:cNvSpPr>
          <p:nvPr>
            <p:ph type="ftr" sz="quarter" idx="11"/>
          </p:nvPr>
        </p:nvSpPr>
        <p:spPr>
          <a:xfrm>
            <a:off x="4038600" y="6580041"/>
            <a:ext cx="4114800" cy="277960"/>
          </a:xfrm>
        </p:spPr>
        <p:txBody>
          <a:bodyPr/>
          <a:lstStyle/>
          <a:p>
            <a:r>
              <a:rPr lang="en-US"/>
              <a:t>Faculty of Computer Science</a:t>
            </a:r>
          </a:p>
        </p:txBody>
      </p:sp>
      <p:sp>
        <p:nvSpPr>
          <p:cNvPr id="6" name="Slide Number Placeholder 5"/>
          <p:cNvSpPr>
            <a:spLocks noGrp="1"/>
          </p:cNvSpPr>
          <p:nvPr>
            <p:ph type="sldNum" sz="quarter" idx="12"/>
          </p:nvPr>
        </p:nvSpPr>
        <p:spPr>
          <a:xfrm>
            <a:off x="9411566" y="6622795"/>
            <a:ext cx="2743200" cy="235206"/>
          </a:xfrm>
        </p:spPr>
        <p:txBody>
          <a:bodyPr/>
          <a:lstStyle/>
          <a:p>
            <a:fld id="{086B6608-6F69-448F-99DC-C9E613BFB696}" type="slidenum">
              <a:rPr lang="en-US" smtClean="0"/>
              <a:t>‹#›</a:t>
            </a:fld>
            <a:endParaRPr lang="en-US"/>
          </a:p>
        </p:txBody>
      </p:sp>
      <p:sp>
        <p:nvSpPr>
          <p:cNvPr id="13" name="Title 1"/>
          <p:cNvSpPr>
            <a:spLocks noGrp="1"/>
          </p:cNvSpPr>
          <p:nvPr>
            <p:ph type="title" hasCustomPrompt="1"/>
          </p:nvPr>
        </p:nvSpPr>
        <p:spPr>
          <a:xfrm>
            <a:off x="482252" y="277960"/>
            <a:ext cx="7928429" cy="553289"/>
          </a:xfrm>
          <a:prstGeom prst="rect">
            <a:avLst/>
          </a:prstGeom>
        </p:spPr>
        <p:txBody>
          <a:bodyPr>
            <a:normAutofit/>
          </a:bodyPr>
          <a:lstStyle>
            <a:lvl1pPr>
              <a:defRPr sz="3300" b="1" baseline="0">
                <a:solidFill>
                  <a:srgbClr val="223771"/>
                </a:solidFill>
              </a:defRPr>
            </a:lvl1pPr>
          </a:lstStyle>
          <a:p>
            <a:r>
              <a:rPr lang="en-US"/>
              <a:t>CHỦ ĐỀ</a:t>
            </a:r>
          </a:p>
        </p:txBody>
      </p:sp>
      <p:sp>
        <p:nvSpPr>
          <p:cNvPr id="3" name="Freeform 2"/>
          <p:cNvSpPr/>
          <p:nvPr userDrawn="1"/>
        </p:nvSpPr>
        <p:spPr>
          <a:xfrm>
            <a:off x="392906" y="235206"/>
            <a:ext cx="1750219" cy="596044"/>
          </a:xfrm>
          <a:custGeom>
            <a:avLst/>
            <a:gdLst>
              <a:gd name="connsiteX0" fmla="*/ 471488 w 1750219"/>
              <a:gd name="connsiteY0" fmla="*/ 0 h 721518"/>
              <a:gd name="connsiteX1" fmla="*/ 0 w 1750219"/>
              <a:gd name="connsiteY1" fmla="*/ 0 h 721518"/>
              <a:gd name="connsiteX2" fmla="*/ 0 w 1750219"/>
              <a:gd name="connsiteY2" fmla="*/ 721518 h 721518"/>
              <a:gd name="connsiteX3" fmla="*/ 1750219 w 1750219"/>
              <a:gd name="connsiteY3" fmla="*/ 721518 h 721518"/>
            </a:gdLst>
            <a:ahLst/>
            <a:cxnLst>
              <a:cxn ang="0">
                <a:pos x="connsiteX0" y="connsiteY0"/>
              </a:cxn>
              <a:cxn ang="0">
                <a:pos x="connsiteX1" y="connsiteY1"/>
              </a:cxn>
              <a:cxn ang="0">
                <a:pos x="connsiteX2" y="connsiteY2"/>
              </a:cxn>
              <a:cxn ang="0">
                <a:pos x="connsiteX3" y="connsiteY3"/>
              </a:cxn>
            </a:cxnLst>
            <a:rect l="l" t="t" r="r" b="b"/>
            <a:pathLst>
              <a:path w="1750219" h="721518">
                <a:moveTo>
                  <a:pt x="471488" y="0"/>
                </a:moveTo>
                <a:lnTo>
                  <a:pt x="0" y="0"/>
                </a:lnTo>
                <a:lnTo>
                  <a:pt x="0" y="721518"/>
                </a:lnTo>
                <a:lnTo>
                  <a:pt x="1750219" y="721518"/>
                </a:lnTo>
              </a:path>
            </a:pathLst>
          </a:custGeom>
          <a:noFill/>
          <a:ln w="57150" cmpd="thickThin">
            <a:solidFill>
              <a:srgbClr val="223771"/>
            </a:solidFill>
          </a:ln>
          <a:scene3d>
            <a:camera prst="orthographicFront"/>
            <a:lightRig rig="threePt" dir="t"/>
          </a:scene3d>
          <a:sp3d>
            <a:bevelB/>
            <a:contourClr>
              <a:srgbClr val="000000"/>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7" name="Picture 6">
            <a:extLst>
              <a:ext uri="{FF2B5EF4-FFF2-40B4-BE49-F238E27FC236}">
                <a16:creationId xmlns:a16="http://schemas.microsoft.com/office/drawing/2014/main" id="{6D75C13C-F071-3D4C-A72D-61279F9BDC24}"/>
              </a:ext>
            </a:extLst>
          </p:cNvPr>
          <p:cNvPicPr>
            <a:picLocks noChangeAspect="1"/>
          </p:cNvPicPr>
          <p:nvPr userDrawn="1"/>
        </p:nvPicPr>
        <p:blipFill>
          <a:blip r:embed="rId2"/>
          <a:stretch>
            <a:fillRect/>
          </a:stretch>
        </p:blipFill>
        <p:spPr>
          <a:xfrm>
            <a:off x="9686136" y="27834"/>
            <a:ext cx="2493818" cy="771843"/>
          </a:xfrm>
          <a:prstGeom prst="rect">
            <a:avLst/>
          </a:prstGeom>
        </p:spPr>
      </p:pic>
    </p:spTree>
    <p:extLst>
      <p:ext uri="{BB962C8B-B14F-4D97-AF65-F5344CB8AC3E}">
        <p14:creationId xmlns:p14="http://schemas.microsoft.com/office/powerpoint/2010/main" val="4261750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0" y="6593185"/>
            <a:ext cx="2743200" cy="267581"/>
          </a:xfrm>
        </p:spPr>
        <p:txBody>
          <a:bodyPr/>
          <a:lstStyle/>
          <a:p>
            <a:fld id="{7FB16B2F-4ABC-DC47-941D-61DAA8C286C6}" type="datetime1">
              <a:rPr lang="en-US" smtClean="0"/>
              <a:t>10/6/23</a:t>
            </a:fld>
            <a:endParaRPr lang="en-US"/>
          </a:p>
        </p:txBody>
      </p:sp>
      <p:sp>
        <p:nvSpPr>
          <p:cNvPr id="5" name="Footer Placeholder 4"/>
          <p:cNvSpPr>
            <a:spLocks noGrp="1"/>
          </p:cNvSpPr>
          <p:nvPr>
            <p:ph type="ftr" sz="quarter" idx="11"/>
          </p:nvPr>
        </p:nvSpPr>
        <p:spPr>
          <a:xfrm>
            <a:off x="4038600" y="6590419"/>
            <a:ext cx="4114800" cy="267581"/>
          </a:xfrm>
        </p:spPr>
        <p:txBody>
          <a:bodyPr/>
          <a:lstStyle>
            <a:lvl1pPr>
              <a:defRPr/>
            </a:lvl1pPr>
          </a:lstStyle>
          <a:p>
            <a:r>
              <a:rPr lang="en-US"/>
              <a:t>Faculty of Computer Science</a:t>
            </a:r>
          </a:p>
        </p:txBody>
      </p:sp>
      <p:sp>
        <p:nvSpPr>
          <p:cNvPr id="6" name="Slide Number Placeholder 5"/>
          <p:cNvSpPr>
            <a:spLocks noGrp="1"/>
          </p:cNvSpPr>
          <p:nvPr>
            <p:ph type="sldNum" sz="quarter" idx="12"/>
          </p:nvPr>
        </p:nvSpPr>
        <p:spPr>
          <a:xfrm>
            <a:off x="9366006" y="6590419"/>
            <a:ext cx="2743200" cy="313617"/>
          </a:xfrm>
        </p:spPr>
        <p:txBody>
          <a:bodyPr/>
          <a:lstStyle/>
          <a:p>
            <a:fld id="{086B6608-6F69-448F-99DC-C9E613BFB696}" type="slidenum">
              <a:rPr lang="en-US" smtClean="0"/>
              <a:t>‹#›</a:t>
            </a:fld>
            <a:endParaRPr lang="en-US"/>
          </a:p>
        </p:txBody>
      </p:sp>
      <p:sp>
        <p:nvSpPr>
          <p:cNvPr id="3" name="Freeform 2"/>
          <p:cNvSpPr/>
          <p:nvPr userDrawn="1"/>
        </p:nvSpPr>
        <p:spPr>
          <a:xfrm>
            <a:off x="392906" y="235206"/>
            <a:ext cx="1750219" cy="596044"/>
          </a:xfrm>
          <a:custGeom>
            <a:avLst/>
            <a:gdLst>
              <a:gd name="connsiteX0" fmla="*/ 471488 w 1750219"/>
              <a:gd name="connsiteY0" fmla="*/ 0 h 721518"/>
              <a:gd name="connsiteX1" fmla="*/ 0 w 1750219"/>
              <a:gd name="connsiteY1" fmla="*/ 0 h 721518"/>
              <a:gd name="connsiteX2" fmla="*/ 0 w 1750219"/>
              <a:gd name="connsiteY2" fmla="*/ 721518 h 721518"/>
              <a:gd name="connsiteX3" fmla="*/ 1750219 w 1750219"/>
              <a:gd name="connsiteY3" fmla="*/ 721518 h 721518"/>
            </a:gdLst>
            <a:ahLst/>
            <a:cxnLst>
              <a:cxn ang="0">
                <a:pos x="connsiteX0" y="connsiteY0"/>
              </a:cxn>
              <a:cxn ang="0">
                <a:pos x="connsiteX1" y="connsiteY1"/>
              </a:cxn>
              <a:cxn ang="0">
                <a:pos x="connsiteX2" y="connsiteY2"/>
              </a:cxn>
              <a:cxn ang="0">
                <a:pos x="connsiteX3" y="connsiteY3"/>
              </a:cxn>
            </a:cxnLst>
            <a:rect l="l" t="t" r="r" b="b"/>
            <a:pathLst>
              <a:path w="1750219" h="721518">
                <a:moveTo>
                  <a:pt x="471488" y="0"/>
                </a:moveTo>
                <a:lnTo>
                  <a:pt x="0" y="0"/>
                </a:lnTo>
                <a:lnTo>
                  <a:pt x="0" y="721518"/>
                </a:lnTo>
                <a:lnTo>
                  <a:pt x="1750219" y="721518"/>
                </a:lnTo>
              </a:path>
            </a:pathLst>
          </a:custGeom>
          <a:noFill/>
          <a:ln w="57150" cmpd="thickThin">
            <a:solidFill>
              <a:srgbClr val="223771"/>
            </a:solidFill>
          </a:ln>
          <a:scene3d>
            <a:camera prst="orthographicFront"/>
            <a:lightRig rig="threePt" dir="t"/>
          </a:scene3d>
          <a:sp3d>
            <a:bevelB/>
            <a:contourClr>
              <a:srgbClr val="000000"/>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7" name="Title 6">
            <a:extLst>
              <a:ext uri="{FF2B5EF4-FFF2-40B4-BE49-F238E27FC236}">
                <a16:creationId xmlns:a16="http://schemas.microsoft.com/office/drawing/2014/main" id="{26B9D37C-9616-644C-81FA-A5CADF160AF7}"/>
              </a:ext>
            </a:extLst>
          </p:cNvPr>
          <p:cNvSpPr>
            <a:spLocks noGrp="1"/>
          </p:cNvSpPr>
          <p:nvPr>
            <p:ph type="title"/>
          </p:nvPr>
        </p:nvSpPr>
        <p:spPr>
          <a:xfrm>
            <a:off x="487476" y="2949384"/>
            <a:ext cx="10515600" cy="1325563"/>
          </a:xfrm>
          <a:prstGeom prst="rect">
            <a:avLst/>
          </a:prstGeom>
        </p:spPr>
        <p:txBody>
          <a:bodyPr/>
          <a:lstStyle>
            <a:lvl1pPr>
              <a:defRPr sz="6000"/>
            </a:lvl1pPr>
          </a:lstStyle>
          <a:p>
            <a:r>
              <a:rPr lang="en-US"/>
              <a:t>Click to edit Master title style</a:t>
            </a:r>
            <a:endParaRPr lang="en-VN"/>
          </a:p>
        </p:txBody>
      </p:sp>
      <p:pic>
        <p:nvPicPr>
          <p:cNvPr id="8" name="Picture 7">
            <a:extLst>
              <a:ext uri="{FF2B5EF4-FFF2-40B4-BE49-F238E27FC236}">
                <a16:creationId xmlns:a16="http://schemas.microsoft.com/office/drawing/2014/main" id="{88CFB93E-5B29-5F4F-AE56-F247D6A8852B}"/>
              </a:ext>
            </a:extLst>
          </p:cNvPr>
          <p:cNvPicPr>
            <a:picLocks noChangeAspect="1"/>
          </p:cNvPicPr>
          <p:nvPr userDrawn="1"/>
        </p:nvPicPr>
        <p:blipFill>
          <a:blip r:embed="rId2"/>
          <a:stretch>
            <a:fillRect/>
          </a:stretch>
        </p:blipFill>
        <p:spPr>
          <a:xfrm>
            <a:off x="9686136" y="27834"/>
            <a:ext cx="2493818" cy="771843"/>
          </a:xfrm>
          <a:prstGeom prst="rect">
            <a:avLst/>
          </a:prstGeom>
        </p:spPr>
      </p:pic>
    </p:spTree>
    <p:extLst>
      <p:ext uri="{BB962C8B-B14F-4D97-AF65-F5344CB8AC3E}">
        <p14:creationId xmlns:p14="http://schemas.microsoft.com/office/powerpoint/2010/main" val="3457449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04C81F4-8D9B-F149-A772-453CF73C4882}" type="datetime1">
              <a:rPr lang="en-US" smtClean="0"/>
              <a:t>10/6/23</a:t>
            </a:fld>
            <a:endParaRPr lang="en-US"/>
          </a:p>
        </p:txBody>
      </p:sp>
      <p:sp>
        <p:nvSpPr>
          <p:cNvPr id="5" name="Footer Placeholder 4"/>
          <p:cNvSpPr>
            <a:spLocks noGrp="1"/>
          </p:cNvSpPr>
          <p:nvPr>
            <p:ph type="ftr" sz="quarter" idx="11"/>
          </p:nvPr>
        </p:nvSpPr>
        <p:spPr>
          <a:xfrm>
            <a:off x="3886200" y="6603821"/>
            <a:ext cx="4114800" cy="254179"/>
          </a:xfrm>
        </p:spPr>
        <p:txBody>
          <a:bodyPr/>
          <a:lstStyle/>
          <a:p>
            <a:r>
              <a:rPr lang="en-US"/>
              <a:t>Faculty of Computer Science</a:t>
            </a:r>
          </a:p>
        </p:txBody>
      </p:sp>
      <p:sp>
        <p:nvSpPr>
          <p:cNvPr id="6" name="Slide Number Placeholder 5"/>
          <p:cNvSpPr>
            <a:spLocks noGrp="1"/>
          </p:cNvSpPr>
          <p:nvPr>
            <p:ph type="sldNum" sz="quarter" idx="12"/>
          </p:nvPr>
        </p:nvSpPr>
        <p:spPr>
          <a:xfrm>
            <a:off x="9421090" y="6600831"/>
            <a:ext cx="2743200" cy="274321"/>
          </a:xfrm>
        </p:spPr>
        <p:txBody>
          <a:bodyPr/>
          <a:lstStyle/>
          <a:p>
            <a:fld id="{086B6608-6F69-448F-99DC-C9E613BFB696}" type="slidenum">
              <a:rPr lang="en-US" smtClean="0"/>
              <a:t>‹#›</a:t>
            </a:fld>
            <a:endParaRPr lang="en-US"/>
          </a:p>
        </p:txBody>
      </p:sp>
      <p:sp>
        <p:nvSpPr>
          <p:cNvPr id="12" name="Title 1"/>
          <p:cNvSpPr>
            <a:spLocks noGrp="1"/>
          </p:cNvSpPr>
          <p:nvPr>
            <p:ph type="title" hasCustomPrompt="1"/>
          </p:nvPr>
        </p:nvSpPr>
        <p:spPr>
          <a:xfrm>
            <a:off x="340857" y="243489"/>
            <a:ext cx="8061101" cy="553289"/>
          </a:xfrm>
          <a:prstGeom prst="rect">
            <a:avLst/>
          </a:prstGeom>
        </p:spPr>
        <p:txBody>
          <a:bodyPr>
            <a:normAutofit/>
          </a:bodyPr>
          <a:lstStyle>
            <a:lvl1pPr>
              <a:defRPr sz="3300" b="1" baseline="0">
                <a:solidFill>
                  <a:srgbClr val="223771"/>
                </a:solidFill>
              </a:defRPr>
            </a:lvl1pPr>
          </a:lstStyle>
          <a:p>
            <a:r>
              <a:rPr lang="en-US"/>
              <a:t>CHỦ ĐỀ</a:t>
            </a:r>
          </a:p>
        </p:txBody>
      </p:sp>
      <p:sp>
        <p:nvSpPr>
          <p:cNvPr id="8" name="Freeform 7">
            <a:extLst>
              <a:ext uri="{FF2B5EF4-FFF2-40B4-BE49-F238E27FC236}">
                <a16:creationId xmlns:a16="http://schemas.microsoft.com/office/drawing/2014/main" id="{BCF2F9D9-79A2-4241-92EA-C1DAEC3621E2}"/>
              </a:ext>
            </a:extLst>
          </p:cNvPr>
          <p:cNvSpPr/>
          <p:nvPr userDrawn="1"/>
        </p:nvSpPr>
        <p:spPr>
          <a:xfrm>
            <a:off x="311261" y="235206"/>
            <a:ext cx="1750219" cy="596044"/>
          </a:xfrm>
          <a:custGeom>
            <a:avLst/>
            <a:gdLst>
              <a:gd name="connsiteX0" fmla="*/ 471488 w 1750219"/>
              <a:gd name="connsiteY0" fmla="*/ 0 h 721518"/>
              <a:gd name="connsiteX1" fmla="*/ 0 w 1750219"/>
              <a:gd name="connsiteY1" fmla="*/ 0 h 721518"/>
              <a:gd name="connsiteX2" fmla="*/ 0 w 1750219"/>
              <a:gd name="connsiteY2" fmla="*/ 721518 h 721518"/>
              <a:gd name="connsiteX3" fmla="*/ 1750219 w 1750219"/>
              <a:gd name="connsiteY3" fmla="*/ 721518 h 721518"/>
            </a:gdLst>
            <a:ahLst/>
            <a:cxnLst>
              <a:cxn ang="0">
                <a:pos x="connsiteX0" y="connsiteY0"/>
              </a:cxn>
              <a:cxn ang="0">
                <a:pos x="connsiteX1" y="connsiteY1"/>
              </a:cxn>
              <a:cxn ang="0">
                <a:pos x="connsiteX2" y="connsiteY2"/>
              </a:cxn>
              <a:cxn ang="0">
                <a:pos x="connsiteX3" y="connsiteY3"/>
              </a:cxn>
            </a:cxnLst>
            <a:rect l="l" t="t" r="r" b="b"/>
            <a:pathLst>
              <a:path w="1750219" h="721518">
                <a:moveTo>
                  <a:pt x="471488" y="0"/>
                </a:moveTo>
                <a:lnTo>
                  <a:pt x="0" y="0"/>
                </a:lnTo>
                <a:lnTo>
                  <a:pt x="0" y="721518"/>
                </a:lnTo>
                <a:lnTo>
                  <a:pt x="1750219" y="721518"/>
                </a:lnTo>
              </a:path>
            </a:pathLst>
          </a:custGeom>
          <a:noFill/>
          <a:ln w="57150" cmpd="thickThin">
            <a:solidFill>
              <a:srgbClr val="223771"/>
            </a:solidFill>
          </a:ln>
          <a:scene3d>
            <a:camera prst="orthographicFront"/>
            <a:lightRig rig="threePt" dir="t"/>
          </a:scene3d>
          <a:sp3d>
            <a:bevelB/>
            <a:contourClr>
              <a:srgbClr val="000000"/>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3" name="Content Placeholder 12">
            <a:extLst>
              <a:ext uri="{FF2B5EF4-FFF2-40B4-BE49-F238E27FC236}">
                <a16:creationId xmlns:a16="http://schemas.microsoft.com/office/drawing/2014/main" id="{57047C2F-85BB-1243-890C-BD727B041E43}"/>
              </a:ext>
            </a:extLst>
          </p:cNvPr>
          <p:cNvSpPr>
            <a:spLocks noGrp="1"/>
          </p:cNvSpPr>
          <p:nvPr>
            <p:ph sz="quarter" idx="13"/>
          </p:nvPr>
        </p:nvSpPr>
        <p:spPr>
          <a:xfrm>
            <a:off x="309218" y="1169080"/>
            <a:ext cx="11551617" cy="495413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pic>
        <p:nvPicPr>
          <p:cNvPr id="9" name="Picture 8">
            <a:extLst>
              <a:ext uri="{FF2B5EF4-FFF2-40B4-BE49-F238E27FC236}">
                <a16:creationId xmlns:a16="http://schemas.microsoft.com/office/drawing/2014/main" id="{F253575E-4F90-BC45-AE64-B69B93BC2A46}"/>
              </a:ext>
            </a:extLst>
          </p:cNvPr>
          <p:cNvPicPr>
            <a:picLocks noChangeAspect="1"/>
          </p:cNvPicPr>
          <p:nvPr userDrawn="1"/>
        </p:nvPicPr>
        <p:blipFill>
          <a:blip r:embed="rId2"/>
          <a:stretch>
            <a:fillRect/>
          </a:stretch>
        </p:blipFill>
        <p:spPr>
          <a:xfrm>
            <a:off x="9686136" y="27834"/>
            <a:ext cx="2493818" cy="771843"/>
          </a:xfrm>
          <a:prstGeom prst="rect">
            <a:avLst/>
          </a:prstGeom>
        </p:spPr>
      </p:pic>
    </p:spTree>
    <p:extLst>
      <p:ext uri="{BB962C8B-B14F-4D97-AF65-F5344CB8AC3E}">
        <p14:creationId xmlns:p14="http://schemas.microsoft.com/office/powerpoint/2010/main" val="39717556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263685" y="2846231"/>
            <a:ext cx="4417452" cy="1460428"/>
          </a:xfrm>
          <a:prstGeom prst="rect">
            <a:avLst/>
          </a:prstGeom>
        </p:spPr>
        <p:txBody>
          <a:bodyPr anchor="b">
            <a:normAutofit/>
          </a:bodyPr>
          <a:lstStyle>
            <a:lvl1pPr algn="r">
              <a:defRPr sz="5600" b="1" baseline="0">
                <a:solidFill>
                  <a:srgbClr val="223771"/>
                </a:solidFill>
                <a:latin typeface="Arial" panose="020B0604020202020204" pitchFamily="34" charset="0"/>
                <a:cs typeface="Arial" panose="020B0604020202020204" pitchFamily="34" charset="0"/>
              </a:defRPr>
            </a:lvl1pPr>
          </a:lstStyle>
          <a:p>
            <a:r>
              <a:rPr lang="en-US"/>
              <a:t>CHỦ ĐỀ</a:t>
            </a:r>
          </a:p>
        </p:txBody>
      </p:sp>
      <p:sp>
        <p:nvSpPr>
          <p:cNvPr id="3" name="Subtitle 2"/>
          <p:cNvSpPr>
            <a:spLocks noGrp="1"/>
          </p:cNvSpPr>
          <p:nvPr>
            <p:ph type="subTitle" idx="1" hasCustomPrompt="1"/>
          </p:nvPr>
        </p:nvSpPr>
        <p:spPr>
          <a:xfrm>
            <a:off x="7263685" y="4429523"/>
            <a:ext cx="4417452" cy="750072"/>
          </a:xfrm>
          <a:prstGeom prst="rect">
            <a:avLst/>
          </a:prstGeom>
        </p:spPr>
        <p:txBody>
          <a:bodyPr/>
          <a:lstStyle>
            <a:lvl1pPr marL="0" indent="0" algn="r">
              <a:buNone/>
              <a:defRPr sz="2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err="1"/>
              <a:t>Nội</a:t>
            </a:r>
            <a:r>
              <a:rPr lang="en-US"/>
              <a:t> dung</a:t>
            </a:r>
          </a:p>
        </p:txBody>
      </p:sp>
      <p:sp>
        <p:nvSpPr>
          <p:cNvPr id="4" name="Date Placeholder 3"/>
          <p:cNvSpPr>
            <a:spLocks noGrp="1"/>
          </p:cNvSpPr>
          <p:nvPr>
            <p:ph type="dt" sz="half" idx="10"/>
          </p:nvPr>
        </p:nvSpPr>
        <p:spPr/>
        <p:txBody>
          <a:bodyPr/>
          <a:lstStyle/>
          <a:p>
            <a:fld id="{A5848E96-F886-9E45-BAC7-33A661AECD8F}" type="datetime1">
              <a:rPr lang="en-US" smtClean="0"/>
              <a:t>10/6/23</a:t>
            </a:fld>
            <a:endParaRPr lang="en-US"/>
          </a:p>
        </p:txBody>
      </p:sp>
      <p:sp>
        <p:nvSpPr>
          <p:cNvPr id="5" name="Footer Placeholder 4"/>
          <p:cNvSpPr>
            <a:spLocks noGrp="1"/>
          </p:cNvSpPr>
          <p:nvPr>
            <p:ph type="ftr" sz="quarter" idx="11"/>
          </p:nvPr>
        </p:nvSpPr>
        <p:spPr/>
        <p:txBody>
          <a:bodyPr/>
          <a:lstStyle/>
          <a:p>
            <a:r>
              <a:rPr lang="en-US"/>
              <a:t>Faculty of Computer Science</a:t>
            </a:r>
          </a:p>
        </p:txBody>
      </p:sp>
      <p:sp>
        <p:nvSpPr>
          <p:cNvPr id="6" name="Slide Number Placeholder 5"/>
          <p:cNvSpPr>
            <a:spLocks noGrp="1"/>
          </p:cNvSpPr>
          <p:nvPr>
            <p:ph type="sldNum" sz="quarter" idx="12"/>
          </p:nvPr>
        </p:nvSpPr>
        <p:spPr/>
        <p:txBody>
          <a:bodyPr/>
          <a:lstStyle/>
          <a:p>
            <a:fld id="{086B6608-6F69-448F-99DC-C9E613BFB696}" type="slidenum">
              <a:rPr lang="en-US" smtClean="0"/>
              <a:t>‹#›</a:t>
            </a:fld>
            <a:endParaRPr lang="en-US"/>
          </a:p>
        </p:txBody>
      </p:sp>
      <p:sp>
        <p:nvSpPr>
          <p:cNvPr id="11" name="Content Placeholder 2"/>
          <p:cNvSpPr>
            <a:spLocks noGrp="1"/>
          </p:cNvSpPr>
          <p:nvPr>
            <p:ph idx="13" hasCustomPrompt="1"/>
          </p:nvPr>
        </p:nvSpPr>
        <p:spPr>
          <a:xfrm>
            <a:off x="1" y="862149"/>
            <a:ext cx="7096258" cy="5631943"/>
          </a:xfrm>
          <a:prstGeom prst="rect">
            <a:avLst/>
          </a:prstGeom>
        </p:spPr>
        <p:txBody>
          <a:bodyPr/>
          <a:lstStyle>
            <a:lvl1pPr marL="0" indent="0">
              <a:buNone/>
              <a:defRPr baseline="0"/>
            </a:lvl1pPr>
          </a:lstStyle>
          <a:p>
            <a:pPr lvl="0"/>
            <a:r>
              <a:rPr lang="en-US"/>
              <a:t>Hình ảnh</a:t>
            </a:r>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80418" y="235206"/>
            <a:ext cx="2732129" cy="550220"/>
          </a:xfrm>
          <a:prstGeom prst="rect">
            <a:avLst/>
          </a:prstGeom>
        </p:spPr>
      </p:pic>
    </p:spTree>
    <p:extLst>
      <p:ext uri="{BB962C8B-B14F-4D97-AF65-F5344CB8AC3E}">
        <p14:creationId xmlns:p14="http://schemas.microsoft.com/office/powerpoint/2010/main" val="18082229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367FA5C-BBC5-F34A-8D4B-FB47B828F008}" type="datetime1">
              <a:rPr lang="en-US" smtClean="0"/>
              <a:t>10/6/23</a:t>
            </a:fld>
            <a:endParaRPr lang="en-US"/>
          </a:p>
        </p:txBody>
      </p:sp>
      <p:sp>
        <p:nvSpPr>
          <p:cNvPr id="5" name="Footer Placeholder 4"/>
          <p:cNvSpPr>
            <a:spLocks noGrp="1"/>
          </p:cNvSpPr>
          <p:nvPr>
            <p:ph type="ftr" sz="quarter" idx="11"/>
          </p:nvPr>
        </p:nvSpPr>
        <p:spPr/>
        <p:txBody>
          <a:bodyPr/>
          <a:lstStyle/>
          <a:p>
            <a:r>
              <a:rPr lang="en-US"/>
              <a:t>Faculty of Computer Science</a:t>
            </a:r>
          </a:p>
        </p:txBody>
      </p:sp>
      <p:sp>
        <p:nvSpPr>
          <p:cNvPr id="6" name="Slide Number Placeholder 5"/>
          <p:cNvSpPr>
            <a:spLocks noGrp="1"/>
          </p:cNvSpPr>
          <p:nvPr>
            <p:ph type="sldNum" sz="quarter" idx="12"/>
          </p:nvPr>
        </p:nvSpPr>
        <p:spPr/>
        <p:txBody>
          <a:bodyPr/>
          <a:lstStyle/>
          <a:p>
            <a:fld id="{086B6608-6F69-448F-99DC-C9E613BFB696}" type="slidenum">
              <a:rPr lang="en-US" smtClean="0"/>
              <a:t>‹#›</a:t>
            </a:fld>
            <a:endParaRPr lang="en-US"/>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80418" y="235206"/>
            <a:ext cx="2732129" cy="550220"/>
          </a:xfrm>
          <a:prstGeom prst="rect">
            <a:avLst/>
          </a:prstGeom>
        </p:spPr>
      </p:pic>
      <p:sp>
        <p:nvSpPr>
          <p:cNvPr id="14" name="Freeform 13">
            <a:extLst>
              <a:ext uri="{FF2B5EF4-FFF2-40B4-BE49-F238E27FC236}">
                <a16:creationId xmlns:a16="http://schemas.microsoft.com/office/drawing/2014/main" id="{1D81805F-C908-E74B-BD64-84B072B9F815}"/>
              </a:ext>
            </a:extLst>
          </p:cNvPr>
          <p:cNvSpPr/>
          <p:nvPr userDrawn="1"/>
        </p:nvSpPr>
        <p:spPr>
          <a:xfrm>
            <a:off x="392906" y="235206"/>
            <a:ext cx="1750219" cy="596044"/>
          </a:xfrm>
          <a:custGeom>
            <a:avLst/>
            <a:gdLst>
              <a:gd name="connsiteX0" fmla="*/ 471488 w 1750219"/>
              <a:gd name="connsiteY0" fmla="*/ 0 h 721518"/>
              <a:gd name="connsiteX1" fmla="*/ 0 w 1750219"/>
              <a:gd name="connsiteY1" fmla="*/ 0 h 721518"/>
              <a:gd name="connsiteX2" fmla="*/ 0 w 1750219"/>
              <a:gd name="connsiteY2" fmla="*/ 721518 h 721518"/>
              <a:gd name="connsiteX3" fmla="*/ 1750219 w 1750219"/>
              <a:gd name="connsiteY3" fmla="*/ 721518 h 721518"/>
            </a:gdLst>
            <a:ahLst/>
            <a:cxnLst>
              <a:cxn ang="0">
                <a:pos x="connsiteX0" y="connsiteY0"/>
              </a:cxn>
              <a:cxn ang="0">
                <a:pos x="connsiteX1" y="connsiteY1"/>
              </a:cxn>
              <a:cxn ang="0">
                <a:pos x="connsiteX2" y="connsiteY2"/>
              </a:cxn>
              <a:cxn ang="0">
                <a:pos x="connsiteX3" y="connsiteY3"/>
              </a:cxn>
            </a:cxnLst>
            <a:rect l="l" t="t" r="r" b="b"/>
            <a:pathLst>
              <a:path w="1750219" h="721518">
                <a:moveTo>
                  <a:pt x="471488" y="0"/>
                </a:moveTo>
                <a:lnTo>
                  <a:pt x="0" y="0"/>
                </a:lnTo>
                <a:lnTo>
                  <a:pt x="0" y="721518"/>
                </a:lnTo>
                <a:lnTo>
                  <a:pt x="1750219" y="721518"/>
                </a:lnTo>
              </a:path>
            </a:pathLst>
          </a:custGeom>
          <a:noFill/>
          <a:ln w="57150" cmpd="thickThin">
            <a:solidFill>
              <a:srgbClr val="223771"/>
            </a:solidFill>
          </a:ln>
          <a:scene3d>
            <a:camera prst="orthographicFront"/>
            <a:lightRig rig="threePt" dir="t"/>
          </a:scene3d>
          <a:sp3d>
            <a:bevelB/>
            <a:contourClr>
              <a:srgbClr val="000000"/>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6" name="Content Placeholder 15">
            <a:extLst>
              <a:ext uri="{FF2B5EF4-FFF2-40B4-BE49-F238E27FC236}">
                <a16:creationId xmlns:a16="http://schemas.microsoft.com/office/drawing/2014/main" id="{AEF1F798-F7C2-6A4B-AB49-B4AF9B8A4907}"/>
              </a:ext>
            </a:extLst>
          </p:cNvPr>
          <p:cNvSpPr>
            <a:spLocks noGrp="1"/>
          </p:cNvSpPr>
          <p:nvPr>
            <p:ph sz="quarter" idx="13" hasCustomPrompt="1"/>
          </p:nvPr>
        </p:nvSpPr>
        <p:spPr>
          <a:xfrm>
            <a:off x="392906" y="278800"/>
            <a:ext cx="5813198" cy="457200"/>
          </a:xfrm>
          <a:prstGeom prst="rect">
            <a:avLst/>
          </a:prstGeom>
        </p:spPr>
        <p:txBody>
          <a:bodyPr>
            <a:normAutofit/>
          </a:bodyPr>
          <a:lstStyle>
            <a:lvl1pPr>
              <a:defRPr lang="en-VN" sz="3300" b="1" baseline="0" dirty="0">
                <a:solidFill>
                  <a:srgbClr val="223771"/>
                </a:solidFill>
                <a:ea typeface="+mj-ea"/>
              </a:defRPr>
            </a:lvl1pPr>
          </a:lstStyle>
          <a:p>
            <a:pPr marL="0" lvl="0">
              <a:spcBef>
                <a:spcPct val="0"/>
              </a:spcBef>
              <a:buNone/>
            </a:pPr>
            <a:r>
              <a:rPr lang="en-US"/>
              <a:t>CHỦ ĐỀ</a:t>
            </a:r>
            <a:endParaRPr lang="en-VN"/>
          </a:p>
        </p:txBody>
      </p:sp>
    </p:spTree>
    <p:extLst>
      <p:ext uri="{BB962C8B-B14F-4D97-AF65-F5344CB8AC3E}">
        <p14:creationId xmlns:p14="http://schemas.microsoft.com/office/powerpoint/2010/main" val="31649843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01899" y="351789"/>
            <a:ext cx="8061101" cy="922762"/>
          </a:xfrm>
          <a:prstGeom prst="rect">
            <a:avLst/>
          </a:prstGeom>
        </p:spPr>
        <p:txBody>
          <a:bodyPr>
            <a:normAutofit/>
          </a:bodyPr>
          <a:lstStyle>
            <a:lvl1pPr>
              <a:defRPr sz="3000" b="1">
                <a:solidFill>
                  <a:srgbClr val="223771"/>
                </a:solidFill>
              </a:defRPr>
            </a:lvl1pPr>
          </a:lstStyle>
          <a:p>
            <a:r>
              <a:rPr lang="en-US" err="1"/>
              <a:t>Chủ</a:t>
            </a:r>
            <a:r>
              <a:rPr lang="en-US"/>
              <a:t> </a:t>
            </a:r>
            <a:r>
              <a:rPr lang="en-US" err="1"/>
              <a:t>đề</a:t>
            </a:r>
            <a:endParaRPr lang="en-US"/>
          </a:p>
        </p:txBody>
      </p:sp>
      <p:sp>
        <p:nvSpPr>
          <p:cNvPr id="3" name="Content Placeholder 2"/>
          <p:cNvSpPr>
            <a:spLocks noGrp="1"/>
          </p:cNvSpPr>
          <p:nvPr>
            <p:ph sz="half" idx="1"/>
          </p:nvPr>
        </p:nvSpPr>
        <p:spPr>
          <a:xfrm>
            <a:off x="701899" y="1639781"/>
            <a:ext cx="3336702"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1710" y="1639781"/>
            <a:ext cx="3331872"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9EA9993-3931-734A-999C-643CB5C129B2}" type="datetime1">
              <a:rPr lang="en-US" smtClean="0"/>
              <a:t>10/6/23</a:t>
            </a:fld>
            <a:endParaRPr lang="en-US"/>
          </a:p>
        </p:txBody>
      </p:sp>
      <p:sp>
        <p:nvSpPr>
          <p:cNvPr id="6" name="Footer Placeholder 5"/>
          <p:cNvSpPr>
            <a:spLocks noGrp="1"/>
          </p:cNvSpPr>
          <p:nvPr>
            <p:ph type="ftr" sz="quarter" idx="11"/>
          </p:nvPr>
        </p:nvSpPr>
        <p:spPr/>
        <p:txBody>
          <a:bodyPr/>
          <a:lstStyle/>
          <a:p>
            <a:r>
              <a:rPr lang="en-US"/>
              <a:t>Faculty of Computer Science</a:t>
            </a:r>
          </a:p>
        </p:txBody>
      </p:sp>
      <p:sp>
        <p:nvSpPr>
          <p:cNvPr id="7" name="Slide Number Placeholder 6"/>
          <p:cNvSpPr>
            <a:spLocks noGrp="1"/>
          </p:cNvSpPr>
          <p:nvPr>
            <p:ph type="sldNum" sz="quarter" idx="12"/>
          </p:nvPr>
        </p:nvSpPr>
        <p:spPr/>
        <p:txBody>
          <a:bodyPr/>
          <a:lstStyle/>
          <a:p>
            <a:fld id="{086B6608-6F69-448F-99DC-C9E613BFB696}" type="slidenum">
              <a:rPr lang="en-US" smtClean="0"/>
              <a:t>‹#›</a:t>
            </a:fld>
            <a:endParaRPr lang="en-US"/>
          </a:p>
        </p:txBody>
      </p:sp>
      <p:sp>
        <p:nvSpPr>
          <p:cNvPr id="9" name="Content Placeholder 3"/>
          <p:cNvSpPr>
            <a:spLocks noGrp="1"/>
          </p:cNvSpPr>
          <p:nvPr>
            <p:ph sz="half" idx="13"/>
          </p:nvPr>
        </p:nvSpPr>
        <p:spPr>
          <a:xfrm>
            <a:off x="8426539" y="1639781"/>
            <a:ext cx="3331872"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80418" y="235206"/>
            <a:ext cx="2732129" cy="550220"/>
          </a:xfrm>
          <a:prstGeom prst="rect">
            <a:avLst/>
          </a:prstGeom>
        </p:spPr>
      </p:pic>
    </p:spTree>
    <p:extLst>
      <p:ext uri="{BB962C8B-B14F-4D97-AF65-F5344CB8AC3E}">
        <p14:creationId xmlns:p14="http://schemas.microsoft.com/office/powerpoint/2010/main" val="598843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208BB2-8EF9-0A4A-94B9-C7C5C4A1EC1A}" type="datetime1">
              <a:rPr lang="en-US" smtClean="0"/>
              <a:t>10/6/23</a:t>
            </a:fld>
            <a:endParaRPr lang="en-US"/>
          </a:p>
        </p:txBody>
      </p:sp>
      <p:sp>
        <p:nvSpPr>
          <p:cNvPr id="3" name="Footer Placeholder 2"/>
          <p:cNvSpPr>
            <a:spLocks noGrp="1"/>
          </p:cNvSpPr>
          <p:nvPr>
            <p:ph type="ftr" sz="quarter" idx="11"/>
          </p:nvPr>
        </p:nvSpPr>
        <p:spPr/>
        <p:txBody>
          <a:bodyPr/>
          <a:lstStyle/>
          <a:p>
            <a:r>
              <a:rPr lang="en-US"/>
              <a:t>Faculty of Computer Science</a:t>
            </a:r>
          </a:p>
        </p:txBody>
      </p:sp>
      <p:sp>
        <p:nvSpPr>
          <p:cNvPr id="4" name="Slide Number Placeholder 3"/>
          <p:cNvSpPr>
            <a:spLocks noGrp="1"/>
          </p:cNvSpPr>
          <p:nvPr>
            <p:ph type="sldNum" sz="quarter" idx="12"/>
          </p:nvPr>
        </p:nvSpPr>
        <p:spPr/>
        <p:txBody>
          <a:bodyPr/>
          <a:lstStyle/>
          <a:p>
            <a:fld id="{086B6608-6F69-448F-99DC-C9E613BFB696}" type="slidenum">
              <a:rPr lang="en-US" smtClean="0"/>
              <a:t>‹#›</a:t>
            </a:fld>
            <a:endParaRPr lang="en-US"/>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80418" y="235206"/>
            <a:ext cx="2732129" cy="550220"/>
          </a:xfrm>
          <a:prstGeom prst="rect">
            <a:avLst/>
          </a:prstGeom>
        </p:spPr>
      </p:pic>
    </p:spTree>
    <p:extLst>
      <p:ext uri="{BB962C8B-B14F-4D97-AF65-F5344CB8AC3E}">
        <p14:creationId xmlns:p14="http://schemas.microsoft.com/office/powerpoint/2010/main" val="38336235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58223B2-799A-5246-A4C6-C8BB64215826}"/>
              </a:ext>
            </a:extLst>
          </p:cNvPr>
          <p:cNvSpPr/>
          <p:nvPr userDrawn="1"/>
        </p:nvSpPr>
        <p:spPr>
          <a:xfrm>
            <a:off x="-8467" y="0"/>
            <a:ext cx="12192000" cy="6858000"/>
          </a:xfrm>
          <a:prstGeom prst="rect">
            <a:avLst/>
          </a:prstGeom>
          <a:solidFill>
            <a:srgbClr val="2237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sp>
        <p:nvSpPr>
          <p:cNvPr id="14" name="Title 1">
            <a:extLst>
              <a:ext uri="{FF2B5EF4-FFF2-40B4-BE49-F238E27FC236}">
                <a16:creationId xmlns:a16="http://schemas.microsoft.com/office/drawing/2014/main" id="{B407F2DB-F618-9B42-B761-D4AC79DC3498}"/>
              </a:ext>
            </a:extLst>
          </p:cNvPr>
          <p:cNvSpPr>
            <a:spLocks noGrp="1"/>
          </p:cNvSpPr>
          <p:nvPr>
            <p:ph type="title"/>
          </p:nvPr>
        </p:nvSpPr>
        <p:spPr>
          <a:xfrm>
            <a:off x="419100" y="3191940"/>
            <a:ext cx="11353800" cy="474119"/>
          </a:xfrm>
        </p:spPr>
        <p:txBody>
          <a:bodyPr>
            <a:noAutofit/>
          </a:bodyPr>
          <a:lstStyle>
            <a:lvl1pPr>
              <a:defRPr sz="6000">
                <a:solidFill>
                  <a:schemeClr val="bg1"/>
                </a:solidFill>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15" name="Text Placeholder 3">
            <a:extLst>
              <a:ext uri="{FF2B5EF4-FFF2-40B4-BE49-F238E27FC236}">
                <a16:creationId xmlns:a16="http://schemas.microsoft.com/office/drawing/2014/main" id="{7A5CC2AB-7462-6949-B0CC-D453D58B64D6}"/>
              </a:ext>
            </a:extLst>
          </p:cNvPr>
          <p:cNvSpPr>
            <a:spLocks noGrp="1"/>
          </p:cNvSpPr>
          <p:nvPr>
            <p:ph type="body" sz="quarter" idx="10" hasCustomPrompt="1"/>
          </p:nvPr>
        </p:nvSpPr>
        <p:spPr>
          <a:xfrm>
            <a:off x="419100" y="2393483"/>
            <a:ext cx="8059738" cy="488498"/>
          </a:xfrm>
        </p:spPr>
        <p:txBody>
          <a:bodyPr>
            <a:normAutofit/>
          </a:bodyPr>
          <a:lstStyle>
            <a:lvl1pPr marL="0" indent="0">
              <a:buNone/>
              <a:defRPr sz="2000" b="0" spc="300">
                <a:solidFill>
                  <a:srgbClr val="36C2B4"/>
                </a:solidFill>
                <a:latin typeface="Times New Roman" panose="02020603050405020304" pitchFamily="18" charset="0"/>
                <a:ea typeface="Times New Roman" panose="02020603050405020304" pitchFamily="18" charset="0"/>
                <a:cs typeface="Times New Roman" panose="02020603050405020304" pitchFamily="18"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TITLE STYLE</a:t>
            </a:r>
          </a:p>
        </p:txBody>
      </p:sp>
      <p:pic>
        <p:nvPicPr>
          <p:cNvPr id="8" name="Picture 7">
            <a:extLst>
              <a:ext uri="{FF2B5EF4-FFF2-40B4-BE49-F238E27FC236}">
                <a16:creationId xmlns:a16="http://schemas.microsoft.com/office/drawing/2014/main" id="{4902577A-B1D3-144F-B56C-4CBF3013BCEB}"/>
              </a:ext>
            </a:extLst>
          </p:cNvPr>
          <p:cNvPicPr>
            <a:picLocks noChangeAspect="1"/>
          </p:cNvPicPr>
          <p:nvPr userDrawn="1"/>
        </p:nvPicPr>
        <p:blipFill>
          <a:blip r:embed="rId3"/>
          <a:stretch>
            <a:fillRect/>
          </a:stretch>
        </p:blipFill>
        <p:spPr>
          <a:xfrm>
            <a:off x="9121249" y="62654"/>
            <a:ext cx="2982808" cy="923186"/>
          </a:xfrm>
          <a:prstGeom prst="rect">
            <a:avLst/>
          </a:prstGeom>
        </p:spPr>
      </p:pic>
    </p:spTree>
    <p:custDataLst>
      <p:tags r:id="rId1"/>
    </p:custDataLst>
    <p:extLst>
      <p:ext uri="{BB962C8B-B14F-4D97-AF65-F5344CB8AC3E}">
        <p14:creationId xmlns:p14="http://schemas.microsoft.com/office/powerpoint/2010/main" val="3539685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 name="Group 6"/>
          <p:cNvGrpSpPr/>
          <p:nvPr/>
        </p:nvGrpSpPr>
        <p:grpSpPr>
          <a:xfrm>
            <a:off x="0" y="6494093"/>
            <a:ext cx="12192000" cy="373091"/>
            <a:chOff x="0" y="1661375"/>
            <a:chExt cx="12192000" cy="373091"/>
          </a:xfrm>
        </p:grpSpPr>
        <p:sp>
          <p:nvSpPr>
            <p:cNvPr id="8" name="Rectangle 7"/>
            <p:cNvSpPr/>
            <p:nvPr/>
          </p:nvSpPr>
          <p:spPr>
            <a:xfrm>
              <a:off x="0" y="1661375"/>
              <a:ext cx="12192000" cy="109728"/>
            </a:xfrm>
            <a:prstGeom prst="rect">
              <a:avLst/>
            </a:prstGeom>
            <a:solidFill>
              <a:srgbClr val="F265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760146"/>
              <a:ext cx="12192000" cy="274320"/>
            </a:xfrm>
            <a:prstGeom prst="rect">
              <a:avLst/>
            </a:prstGeom>
            <a:solidFill>
              <a:srgbClr val="2237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Footer Placeholder 4"/>
          <p:cNvSpPr>
            <a:spLocks noGrp="1"/>
          </p:cNvSpPr>
          <p:nvPr>
            <p:ph type="ftr" sz="quarter" idx="3"/>
          </p:nvPr>
        </p:nvSpPr>
        <p:spPr>
          <a:xfrm>
            <a:off x="3872345" y="6603821"/>
            <a:ext cx="4114800" cy="254179"/>
          </a:xfrm>
          <a:prstGeom prst="rect">
            <a:avLst/>
          </a:prstGeom>
        </p:spPr>
        <p:txBody>
          <a:bodyPr vert="horz" lIns="91440" tIns="45720" rIns="91440" bIns="45720" rtlCol="0" anchor="ctr"/>
          <a:lstStyle>
            <a:lvl1pPr algn="ctr">
              <a:defRPr sz="1200">
                <a:solidFill>
                  <a:schemeClr val="bg1"/>
                </a:solidFill>
              </a:defRPr>
            </a:lvl1pPr>
          </a:lstStyle>
          <a:p>
            <a:r>
              <a:rPr lang="en-US"/>
              <a:t>Faculty of Computer Science</a:t>
            </a:r>
          </a:p>
        </p:txBody>
      </p:sp>
      <p:sp>
        <p:nvSpPr>
          <p:cNvPr id="6" name="Slide Number Placeholder 5"/>
          <p:cNvSpPr>
            <a:spLocks noGrp="1"/>
          </p:cNvSpPr>
          <p:nvPr>
            <p:ph type="sldNum" sz="quarter" idx="4"/>
          </p:nvPr>
        </p:nvSpPr>
        <p:spPr>
          <a:xfrm>
            <a:off x="9448800" y="6600831"/>
            <a:ext cx="2743200" cy="274321"/>
          </a:xfrm>
          <a:prstGeom prst="rect">
            <a:avLst/>
          </a:prstGeom>
        </p:spPr>
        <p:txBody>
          <a:bodyPr vert="horz" lIns="91440" tIns="45720" rIns="91440" bIns="45720" rtlCol="0" anchor="ctr"/>
          <a:lstStyle>
            <a:lvl1pPr algn="r">
              <a:defRPr sz="1200">
                <a:solidFill>
                  <a:schemeClr val="bg1"/>
                </a:solidFill>
              </a:defRPr>
            </a:lvl1pPr>
          </a:lstStyle>
          <a:p>
            <a:fld id="{086B6608-6F69-448F-99DC-C9E613BFB696}" type="slidenum">
              <a:rPr lang="en-US" smtClean="0"/>
              <a:pPr/>
              <a:t>‹#›</a:t>
            </a:fld>
            <a:endParaRPr lang="en-US"/>
          </a:p>
        </p:txBody>
      </p:sp>
      <p:sp>
        <p:nvSpPr>
          <p:cNvPr id="4" name="Date Placeholder 3"/>
          <p:cNvSpPr>
            <a:spLocks noGrp="1"/>
          </p:cNvSpPr>
          <p:nvPr>
            <p:ph type="dt" sz="half" idx="2"/>
          </p:nvPr>
        </p:nvSpPr>
        <p:spPr>
          <a:xfrm>
            <a:off x="0" y="6600831"/>
            <a:ext cx="2743200" cy="257170"/>
          </a:xfrm>
          <a:prstGeom prst="rect">
            <a:avLst/>
          </a:prstGeom>
        </p:spPr>
        <p:txBody>
          <a:bodyPr vert="horz" lIns="91440" tIns="45720" rIns="91440" bIns="45720" rtlCol="0" anchor="ctr"/>
          <a:lstStyle>
            <a:lvl1pPr algn="l">
              <a:defRPr sz="1200">
                <a:solidFill>
                  <a:schemeClr val="bg1"/>
                </a:solidFill>
              </a:defRPr>
            </a:lvl1pPr>
          </a:lstStyle>
          <a:p>
            <a:fld id="{CBCC389D-A578-F146-9A31-D111C4D9A08F}" type="datetime1">
              <a:rPr lang="en-US" smtClean="0"/>
              <a:t>10/6/23</a:t>
            </a:fld>
            <a:endParaRPr lang="en-US"/>
          </a:p>
        </p:txBody>
      </p:sp>
    </p:spTree>
    <p:extLst>
      <p:ext uri="{BB962C8B-B14F-4D97-AF65-F5344CB8AC3E}">
        <p14:creationId xmlns:p14="http://schemas.microsoft.com/office/powerpoint/2010/main" val="743587634"/>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46" r:id="rId3"/>
    <p:sldLayoutId id="2147483729" r:id="rId4"/>
    <p:sldLayoutId id="2147483732" r:id="rId5"/>
    <p:sldLayoutId id="2147483733" r:id="rId6"/>
    <p:sldLayoutId id="2147483734" r:id="rId7"/>
    <p:sldLayoutId id="2147483736" r:id="rId8"/>
    <p:sldLayoutId id="2147483747" r:id="rId9"/>
  </p:sldLayoutIdLst>
  <p:hf hdr="0"/>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1.jpeg"/></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14.jpeg"/><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6.jpe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20.png"/><Relationship Id="rId5" Type="http://schemas.openxmlformats.org/officeDocument/2006/relationships/image" Target="../media/image19.jpe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23.jpeg"/><Relationship Id="rId4" Type="http://schemas.openxmlformats.org/officeDocument/2006/relationships/image" Target="../media/image22.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9.xml"/><Relationship Id="rId1" Type="http://schemas.openxmlformats.org/officeDocument/2006/relationships/tags" Target="../tags/tag2.xml"/></Relationships>
</file>

<file path=ppt/slides/_rels/slide1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8" Type="http://schemas.openxmlformats.org/officeDocument/2006/relationships/image" Target="../media/image26.wmf"/><Relationship Id="rId3" Type="http://schemas.openxmlformats.org/officeDocument/2006/relationships/notesSlide" Target="../notesSlides/notesSlide17.xml"/><Relationship Id="rId7" Type="http://schemas.openxmlformats.org/officeDocument/2006/relationships/oleObject" Target="../embeddings/oleObject2.bin"/><Relationship Id="rId2" Type="http://schemas.openxmlformats.org/officeDocument/2006/relationships/slideLayout" Target="../slideLayouts/slideLayout4.xml"/><Relationship Id="rId1" Type="http://schemas.openxmlformats.org/officeDocument/2006/relationships/vmlDrawing" Target="../drawings/vmlDrawing1.vml"/><Relationship Id="rId6" Type="http://schemas.openxmlformats.org/officeDocument/2006/relationships/image" Target="../media/image25.wmf"/><Relationship Id="rId5" Type="http://schemas.openxmlformats.org/officeDocument/2006/relationships/oleObject" Target="../embeddings/oleObject1.bin"/><Relationship Id="rId4" Type="http://schemas.openxmlformats.org/officeDocument/2006/relationships/image" Target="../media/image24.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8.xml"/><Relationship Id="rId7" Type="http://schemas.openxmlformats.org/officeDocument/2006/relationships/image" Target="../media/image28.wmf"/><Relationship Id="rId2" Type="http://schemas.openxmlformats.org/officeDocument/2006/relationships/slideLayout" Target="../slideLayouts/slideLayout4.xml"/><Relationship Id="rId1" Type="http://schemas.openxmlformats.org/officeDocument/2006/relationships/vmlDrawing" Target="../drawings/vmlDrawing2.vml"/><Relationship Id="rId6" Type="http://schemas.openxmlformats.org/officeDocument/2006/relationships/oleObject" Target="../embeddings/oleObject4.bin"/><Relationship Id="rId5" Type="http://schemas.openxmlformats.org/officeDocument/2006/relationships/image" Target="../media/image27.wmf"/><Relationship Id="rId4" Type="http://schemas.openxmlformats.org/officeDocument/2006/relationships/oleObject" Target="../embeddings/oleObject3.bin"/></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1.xml"/><Relationship Id="rId1" Type="http://schemas.openxmlformats.org/officeDocument/2006/relationships/slideLayout" Target="../slideLayouts/slideLayout4.xml"/><Relationship Id="rId4" Type="http://schemas.openxmlformats.org/officeDocument/2006/relationships/image" Target="../media/image40.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hyperlink" Target="https://vi.wikipedia.org/wiki/Alan_Turing" TargetMode="External"/><Relationship Id="rId2" Type="http://schemas.openxmlformats.org/officeDocument/2006/relationships/notesSlide" Target="../notesSlides/notesSlide33.xml"/><Relationship Id="rId1" Type="http://schemas.openxmlformats.org/officeDocument/2006/relationships/slideLayout" Target="../slideLayouts/slideLayout4.xml"/><Relationship Id="rId6" Type="http://schemas.openxmlformats.org/officeDocument/2006/relationships/hyperlink" Target="https://www.youtube.com/watch?v=SbsXgEGTIvk" TargetMode="External"/><Relationship Id="rId5" Type="http://schemas.openxmlformats.org/officeDocument/2006/relationships/hyperlink" Target="https://vi.wikipedia.org/wiki/L%E1%BB%8Bch_s%E1%BB%AD_ph%E1%BA%A7n_c%E1%BB%A9ng_m%C3%A1y_t%C3%ADnh" TargetMode="External"/><Relationship Id="rId4" Type="http://schemas.openxmlformats.org/officeDocument/2006/relationships/hyperlink" Target="https://vi.wikipedia.org/wiki/John_von_Neumann"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hyperlink" Target="http://vi.wikipedia.org/wiki/1957" TargetMode="External"/><Relationship Id="rId4" Type="http://schemas.openxmlformats.org/officeDocument/2006/relationships/hyperlink" Target="http://vi.wikipedia.org/wiki/1903"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EDCC7-833C-1B46-A9DB-AEC928BC083D}"/>
              </a:ext>
            </a:extLst>
          </p:cNvPr>
          <p:cNvSpPr>
            <a:spLocks noGrp="1"/>
          </p:cNvSpPr>
          <p:nvPr>
            <p:ph type="title"/>
          </p:nvPr>
        </p:nvSpPr>
        <p:spPr>
          <a:xfrm>
            <a:off x="2109972" y="2733722"/>
            <a:ext cx="8256073" cy="823070"/>
          </a:xfrm>
        </p:spPr>
        <p:txBody>
          <a:bodyPr/>
          <a:lstStyle/>
          <a:p>
            <a:pPr algn="ctr"/>
            <a:r>
              <a:rPr lang="en-VN" dirty="0">
                <a:latin typeface="Times New Roman" panose="02020603050405020304" pitchFamily="18" charset="0"/>
                <a:cs typeface="Times New Roman" panose="02020603050405020304" pitchFamily="18" charset="0"/>
              </a:rPr>
              <a:t>Introduction to Computing</a:t>
            </a:r>
          </a:p>
        </p:txBody>
      </p:sp>
      <p:sp>
        <p:nvSpPr>
          <p:cNvPr id="3" name="Date Placeholder 2">
            <a:extLst>
              <a:ext uri="{FF2B5EF4-FFF2-40B4-BE49-F238E27FC236}">
                <a16:creationId xmlns:a16="http://schemas.microsoft.com/office/drawing/2014/main" id="{C94E5352-E09E-4F4A-AF39-174135EAE90D}"/>
              </a:ext>
            </a:extLst>
          </p:cNvPr>
          <p:cNvSpPr>
            <a:spLocks noGrp="1"/>
          </p:cNvSpPr>
          <p:nvPr>
            <p:ph type="dt" sz="half" idx="10"/>
          </p:nvPr>
        </p:nvSpPr>
        <p:spPr/>
        <p:txBody>
          <a:bodyPr/>
          <a:lstStyle/>
          <a:p>
            <a:fld id="{2ADC29F2-8A35-3B44-9BA0-E01F07FBE6DF}" type="datetime1">
              <a:rPr lang="en-US" smtClean="0"/>
              <a:t>10/6/23</a:t>
            </a:fld>
            <a:endParaRPr lang="en-US"/>
          </a:p>
        </p:txBody>
      </p:sp>
      <p:sp>
        <p:nvSpPr>
          <p:cNvPr id="4" name="Footer Placeholder 3">
            <a:extLst>
              <a:ext uri="{FF2B5EF4-FFF2-40B4-BE49-F238E27FC236}">
                <a16:creationId xmlns:a16="http://schemas.microsoft.com/office/drawing/2014/main" id="{9D2A76AF-4F39-7941-9BDD-7AEF9CD8D09D}"/>
              </a:ext>
            </a:extLst>
          </p:cNvPr>
          <p:cNvSpPr>
            <a:spLocks noGrp="1"/>
          </p:cNvSpPr>
          <p:nvPr>
            <p:ph type="ftr" sz="quarter" idx="11"/>
          </p:nvPr>
        </p:nvSpPr>
        <p:spPr/>
        <p:txBody>
          <a:bodyPr/>
          <a:lstStyle/>
          <a:p>
            <a:r>
              <a:rPr lang="en-US"/>
              <a:t>Faculty of Computer Science</a:t>
            </a:r>
          </a:p>
        </p:txBody>
      </p:sp>
      <p:sp>
        <p:nvSpPr>
          <p:cNvPr id="5" name="Slide Number Placeholder 4">
            <a:extLst>
              <a:ext uri="{FF2B5EF4-FFF2-40B4-BE49-F238E27FC236}">
                <a16:creationId xmlns:a16="http://schemas.microsoft.com/office/drawing/2014/main" id="{C9FE59A7-2B41-E745-B713-3E60E1D314F8}"/>
              </a:ext>
            </a:extLst>
          </p:cNvPr>
          <p:cNvSpPr>
            <a:spLocks noGrp="1"/>
          </p:cNvSpPr>
          <p:nvPr>
            <p:ph type="sldNum" sz="quarter" idx="12"/>
          </p:nvPr>
        </p:nvSpPr>
        <p:spPr/>
        <p:txBody>
          <a:bodyPr/>
          <a:lstStyle/>
          <a:p>
            <a:fld id="{086B6608-6F69-448F-99DC-C9E613BFB696}" type="slidenum">
              <a:rPr lang="en-US" smtClean="0"/>
              <a:pPr/>
              <a:t>1</a:t>
            </a:fld>
            <a:endParaRPr lang="en-US"/>
          </a:p>
        </p:txBody>
      </p:sp>
      <p:sp>
        <p:nvSpPr>
          <p:cNvPr id="7" name="Title 1">
            <a:extLst>
              <a:ext uri="{FF2B5EF4-FFF2-40B4-BE49-F238E27FC236}">
                <a16:creationId xmlns:a16="http://schemas.microsoft.com/office/drawing/2014/main" id="{A7D40D5D-1713-7B40-B380-62C8FA2F31C4}"/>
              </a:ext>
            </a:extLst>
          </p:cNvPr>
          <p:cNvSpPr txBox="1">
            <a:spLocks/>
          </p:cNvSpPr>
          <p:nvPr/>
        </p:nvSpPr>
        <p:spPr>
          <a:xfrm>
            <a:off x="1944336" y="3892995"/>
            <a:ext cx="8813305" cy="823070"/>
          </a:xfrm>
          <a:prstGeom prst="rect">
            <a:avLst/>
          </a:prstGeom>
        </p:spPr>
        <p:txBody>
          <a:bodyPr/>
          <a:lstStyle>
            <a:lvl1pPr algn="l" defTabSz="914400" rtl="0" eaLnBrk="1" latinLnBrk="0" hangingPunct="1">
              <a:lnSpc>
                <a:spcPct val="90000"/>
              </a:lnSpc>
              <a:spcBef>
                <a:spcPct val="0"/>
              </a:spcBef>
              <a:buNone/>
              <a:defRPr sz="4400" kern="1200">
                <a:solidFill>
                  <a:schemeClr val="bg1"/>
                </a:solidFill>
                <a:latin typeface="Arial" panose="020B0604020202020204" pitchFamily="34" charset="0"/>
                <a:ea typeface="+mj-ea"/>
                <a:cs typeface="Arial" panose="020B0604020202020204" pitchFamily="34" charset="0"/>
              </a:defRPr>
            </a:lvl1pPr>
          </a:lstStyle>
          <a:p>
            <a:pPr algn="ctr"/>
            <a:r>
              <a:rPr lang="en-VN" sz="4000" dirty="0">
                <a:solidFill>
                  <a:srgbClr val="FFC000"/>
                </a:solidFill>
                <a:latin typeface="Times New Roman" panose="02020603050405020304" pitchFamily="18" charset="0"/>
                <a:cs typeface="Times New Roman" panose="02020603050405020304" pitchFamily="18" charset="0"/>
              </a:rPr>
              <a:t>Lecture 1: Introduction to Computers</a:t>
            </a:r>
          </a:p>
        </p:txBody>
      </p:sp>
    </p:spTree>
    <p:extLst>
      <p:ext uri="{BB962C8B-B14F-4D97-AF65-F5344CB8AC3E}">
        <p14:creationId xmlns:p14="http://schemas.microsoft.com/office/powerpoint/2010/main" val="4565826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10/6/23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10</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Computer History: Earliest Computers </a:t>
            </a:r>
          </a:p>
        </p:txBody>
      </p:sp>
      <p:sp>
        <p:nvSpPr>
          <p:cNvPr id="6" name="Content Placeholder 5">
            <a:extLst>
              <a:ext uri="{FF2B5EF4-FFF2-40B4-BE49-F238E27FC236}">
                <a16:creationId xmlns:a16="http://schemas.microsoft.com/office/drawing/2014/main" id="{2F2930C1-F4E6-6146-9ACC-55842C1ACC97}"/>
              </a:ext>
            </a:extLst>
          </p:cNvPr>
          <p:cNvSpPr>
            <a:spLocks noGrp="1"/>
          </p:cNvSpPr>
          <p:nvPr>
            <p:ph sz="quarter" idx="13"/>
          </p:nvPr>
        </p:nvSpPr>
        <p:spPr>
          <a:xfrm>
            <a:off x="309219" y="1169080"/>
            <a:ext cx="4969364" cy="4954133"/>
          </a:xfrm>
        </p:spPr>
        <p:txBody>
          <a:bodyPr lIns="91440" tIns="45720" rIns="91440" bIns="45720" anchor="t"/>
          <a:lstStyle/>
          <a:p>
            <a:pPr marL="400050" indent="-400050">
              <a:lnSpc>
                <a:spcPct val="100000"/>
              </a:lnSpc>
              <a:spcAft>
                <a:spcPts val="1200"/>
              </a:spcAft>
              <a:buFont typeface="Wingdings" pitchFamily="2" charset="2"/>
              <a:buChar char="v"/>
            </a:pPr>
            <a:r>
              <a:rPr lang="en-US" sz="3200" dirty="0">
                <a:latin typeface="Times New Roman" panose="02020603050405020304" pitchFamily="18" charset="0"/>
                <a:cs typeface="Times New Roman" panose="02020603050405020304" pitchFamily="18" charset="0"/>
              </a:rPr>
              <a:t>Abacus</a:t>
            </a:r>
          </a:p>
          <a:p>
            <a:pPr marL="850900" lvl="1" indent="-393700">
              <a:lnSpc>
                <a:spcPct val="100000"/>
              </a:lnSpc>
              <a:spcAft>
                <a:spcPts val="1200"/>
              </a:spcAft>
              <a:buFont typeface="Courier New" panose="02070309020205020404" pitchFamily="49" charset="0"/>
              <a:buChar char="o"/>
            </a:pPr>
            <a:r>
              <a:rPr lang="en-US" sz="2800" dirty="0">
                <a:effectLst/>
                <a:latin typeface="Times New Roman" panose="02020603050405020304" pitchFamily="18" charset="0"/>
                <a:ea typeface="Times New Roman" panose="02020603050405020304" pitchFamily="18" charset="0"/>
                <a:cs typeface="Times New Roman" panose="02020603050405020304" pitchFamily="18" charset="0"/>
              </a:rPr>
              <a:t>300 B.C. by the Babylonians</a:t>
            </a:r>
          </a:p>
          <a:p>
            <a:pPr marL="409575" indent="-409575">
              <a:lnSpc>
                <a:spcPct val="100000"/>
              </a:lnSpc>
              <a:spcAft>
                <a:spcPts val="1200"/>
              </a:spcAft>
              <a:buFont typeface="Wingdings" pitchFamily="2" charset="2"/>
              <a:buChar char="v"/>
            </a:pPr>
            <a:r>
              <a:rPr lang="en-US" sz="3200" dirty="0">
                <a:latin typeface="Times New Roman" panose="02020603050405020304" pitchFamily="18" charset="0"/>
                <a:cs typeface="Times New Roman" panose="02020603050405020304" pitchFamily="18" charset="0"/>
              </a:rPr>
              <a:t>Astronomical clock</a:t>
            </a:r>
          </a:p>
          <a:p>
            <a:pPr marL="900113" lvl="1" indent="-442913">
              <a:lnSpc>
                <a:spcPct val="100000"/>
              </a:lnSpc>
              <a:spcAft>
                <a:spcPts val="1200"/>
              </a:spcAft>
              <a:buFont typeface="Courier New" panose="02070309020205020404" pitchFamily="49" charset="0"/>
              <a:buChar char="o"/>
            </a:pPr>
            <a:r>
              <a:rPr lang="en-US" sz="2800" dirty="0">
                <a:latin typeface="Times New Roman" panose="02020603050405020304" pitchFamily="18" charset="0"/>
                <a:cs typeface="Times New Roman" panose="02020603050405020304" pitchFamily="18" charset="0"/>
              </a:rPr>
              <a:t>By AI-</a:t>
            </a:r>
            <a:r>
              <a:rPr lang="en-US" sz="2800" dirty="0" err="1">
                <a:latin typeface="Times New Roman" panose="02020603050405020304" pitchFamily="18" charset="0"/>
                <a:cs typeface="Times New Roman" panose="02020603050405020304" pitchFamily="18" charset="0"/>
              </a:rPr>
              <a:t>Jazari</a:t>
            </a:r>
            <a:r>
              <a:rPr lang="en-US" sz="2800" dirty="0">
                <a:latin typeface="Times New Roman" panose="02020603050405020304" pitchFamily="18" charset="0"/>
                <a:cs typeface="Times New Roman" panose="02020603050405020304" pitchFamily="18" charset="0"/>
              </a:rPr>
              <a:t> in 1206</a:t>
            </a:r>
          </a:p>
          <a:p>
            <a:pPr marL="900113" lvl="1" indent="-442913">
              <a:lnSpc>
                <a:spcPct val="100000"/>
              </a:lnSpc>
              <a:spcAft>
                <a:spcPts val="1200"/>
              </a:spcAft>
              <a:buFont typeface="Courier New" panose="02070309020205020404" pitchFamily="49" charset="0"/>
              <a:buChar char="o"/>
            </a:pPr>
            <a:r>
              <a:rPr lang="en-US" sz="2800" dirty="0">
                <a:latin typeface="Times New Roman" panose="02020603050405020304" pitchFamily="18" charset="0"/>
                <a:cs typeface="Times New Roman" panose="02020603050405020304" pitchFamily="18" charset="0"/>
              </a:rPr>
              <a:t>First programmable analog computer</a:t>
            </a:r>
            <a:endParaRPr lang="en-US" dirty="0">
              <a:latin typeface="Times New Roman" panose="02020603050405020304" pitchFamily="18" charset="0"/>
              <a:cs typeface="Times New Roman" panose="02020603050405020304" pitchFamily="18" charset="0"/>
            </a:endParaRPr>
          </a:p>
          <a:p>
            <a:pPr marL="0" indent="0">
              <a:buNone/>
            </a:pPr>
            <a:endParaRPr lang="en-VN" dirty="0"/>
          </a:p>
        </p:txBody>
      </p:sp>
      <p:pic>
        <p:nvPicPr>
          <p:cNvPr id="3075" name="Picture 3" descr="page8image48452688">
            <a:extLst>
              <a:ext uri="{FF2B5EF4-FFF2-40B4-BE49-F238E27FC236}">
                <a16:creationId xmlns:a16="http://schemas.microsoft.com/office/drawing/2014/main" id="{15F39535-8BAE-7246-AFE8-10ED15BD0D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66351" y="867275"/>
            <a:ext cx="4470919" cy="255755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page8image48463504">
            <a:extLst>
              <a:ext uri="{FF2B5EF4-FFF2-40B4-BE49-F238E27FC236}">
                <a16:creationId xmlns:a16="http://schemas.microsoft.com/office/drawing/2014/main" id="{F93C4F9B-0BBA-9B4B-971D-4868FD37B0C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86685" y="3541232"/>
            <a:ext cx="38100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91145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10/6/23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11</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Analogue Computers</a:t>
            </a:r>
          </a:p>
        </p:txBody>
      </p:sp>
      <p:sp>
        <p:nvSpPr>
          <p:cNvPr id="6" name="Content Placeholder 5">
            <a:extLst>
              <a:ext uri="{FF2B5EF4-FFF2-40B4-BE49-F238E27FC236}">
                <a16:creationId xmlns:a16="http://schemas.microsoft.com/office/drawing/2014/main" id="{2F2930C1-F4E6-6146-9ACC-55842C1ACC97}"/>
              </a:ext>
            </a:extLst>
          </p:cNvPr>
          <p:cNvSpPr>
            <a:spLocks noGrp="1"/>
          </p:cNvSpPr>
          <p:nvPr>
            <p:ph sz="quarter" idx="13"/>
          </p:nvPr>
        </p:nvSpPr>
        <p:spPr>
          <a:xfrm>
            <a:off x="309218" y="1169080"/>
            <a:ext cx="5296097" cy="4954133"/>
          </a:xfrm>
        </p:spPr>
        <p:txBody>
          <a:bodyPr lIns="91440" tIns="45720" rIns="91440" bIns="45720" anchor="t"/>
          <a:lstStyle/>
          <a:p>
            <a:pPr marL="400050" indent="-400050">
              <a:lnSpc>
                <a:spcPct val="100000"/>
              </a:lnSpc>
              <a:spcAft>
                <a:spcPts val="1200"/>
              </a:spcAft>
              <a:buFont typeface="Wingdings" pitchFamily="2" charset="2"/>
              <a:buChar char="v"/>
            </a:pPr>
            <a:r>
              <a:rPr lang="en-US" sz="3200" dirty="0">
                <a:latin typeface="Times New Roman" panose="02020603050405020304" pitchFamily="18" charset="0"/>
                <a:cs typeface="Times New Roman" panose="02020603050405020304" pitchFamily="18" charset="0"/>
              </a:rPr>
              <a:t>Jacquard’s Loom</a:t>
            </a:r>
          </a:p>
          <a:p>
            <a:pPr marL="850900" lvl="1" indent="-393700">
              <a:lnSpc>
                <a:spcPct val="100000"/>
              </a:lnSpc>
              <a:spcAft>
                <a:spcPts val="1200"/>
              </a:spcAft>
              <a:buFont typeface="Courier New" panose="02070309020205020404" pitchFamily="49" charset="0"/>
              <a:buChar char="o"/>
            </a:pPr>
            <a:r>
              <a:rPr lang="en-US" sz="2800" dirty="0">
                <a:effectLst/>
                <a:latin typeface="Times New Roman" panose="02020603050405020304" pitchFamily="18" charset="0"/>
                <a:ea typeface="Times New Roman" panose="02020603050405020304" pitchFamily="18" charset="0"/>
                <a:cs typeface="Times New Roman" panose="02020603050405020304" pitchFamily="18" charset="0"/>
              </a:rPr>
              <a:t>1931</a:t>
            </a:r>
          </a:p>
          <a:p>
            <a:pPr marL="850900" lvl="1" indent="-393700">
              <a:lnSpc>
                <a:spcPct val="100000"/>
              </a:lnSpc>
              <a:spcAft>
                <a:spcPts val="1200"/>
              </a:spcAft>
              <a:buFont typeface="Courier New" panose="02070309020205020404" pitchFamily="49" charset="0"/>
              <a:buChar char="o"/>
            </a:pPr>
            <a:r>
              <a:rPr lang="en-US" sz="2800" dirty="0">
                <a:effectLst/>
                <a:latin typeface="Times New Roman" panose="02020603050405020304" pitchFamily="18" charset="0"/>
                <a:ea typeface="Times New Roman" panose="02020603050405020304" pitchFamily="18" charset="0"/>
                <a:cs typeface="Times New Roman" panose="02020603050405020304" pitchFamily="18" charset="0"/>
              </a:rPr>
              <a:t>Used punched cards</a:t>
            </a:r>
          </a:p>
          <a:p>
            <a:pPr marL="850900" lvl="1" indent="-393700">
              <a:lnSpc>
                <a:spcPct val="100000"/>
              </a:lnSpc>
              <a:spcAft>
                <a:spcPts val="1200"/>
              </a:spcAft>
              <a:buFont typeface="Courier New" panose="02070309020205020404" pitchFamily="49" charset="0"/>
              <a:buChar char="o"/>
            </a:pPr>
            <a:r>
              <a:rPr lang="en-US" sz="2800" dirty="0">
                <a:effectLst/>
                <a:latin typeface="Times New Roman" panose="02020603050405020304" pitchFamily="18" charset="0"/>
                <a:ea typeface="Times New Roman" panose="02020603050405020304" pitchFamily="18" charset="0"/>
                <a:cs typeface="Times New Roman" panose="02020603050405020304" pitchFamily="18" charset="0"/>
              </a:rPr>
              <a:t>In textile industry</a:t>
            </a:r>
          </a:p>
          <a:p>
            <a:pPr marL="409575" indent="-409575">
              <a:lnSpc>
                <a:spcPct val="100000"/>
              </a:lnSpc>
              <a:spcAft>
                <a:spcPts val="1200"/>
              </a:spcAft>
              <a:buFont typeface="Wingdings" pitchFamily="2" charset="2"/>
              <a:buChar char="v"/>
            </a:pPr>
            <a:r>
              <a:rPr lang="en-US" sz="3200" dirty="0">
                <a:latin typeface="Times New Roman" panose="02020603050405020304" pitchFamily="18" charset="0"/>
                <a:cs typeface="Times New Roman" panose="02020603050405020304" pitchFamily="18" charset="0"/>
              </a:rPr>
              <a:t>Cambridge differential analyzer</a:t>
            </a:r>
          </a:p>
          <a:p>
            <a:pPr marL="900113" lvl="1" indent="-442913">
              <a:lnSpc>
                <a:spcPct val="100000"/>
              </a:lnSpc>
              <a:spcAft>
                <a:spcPts val="1200"/>
              </a:spcAft>
              <a:buFont typeface="Courier New" panose="02070309020205020404" pitchFamily="49" charset="0"/>
              <a:buChar char="o"/>
            </a:pPr>
            <a:r>
              <a:rPr lang="en-US" sz="2800" dirty="0">
                <a:latin typeface="Times New Roman" panose="02020603050405020304" pitchFamily="18" charset="0"/>
                <a:cs typeface="Times New Roman" panose="02020603050405020304" pitchFamily="18" charset="0"/>
              </a:rPr>
              <a:t>1938</a:t>
            </a:r>
          </a:p>
          <a:p>
            <a:pPr marL="900113" lvl="1" indent="-442913">
              <a:lnSpc>
                <a:spcPct val="100000"/>
              </a:lnSpc>
              <a:spcAft>
                <a:spcPts val="1200"/>
              </a:spcAft>
              <a:buFont typeface="Courier New" panose="02070309020205020404" pitchFamily="49" charset="0"/>
              <a:buChar char="o"/>
            </a:pPr>
            <a:r>
              <a:rPr lang="en-US" sz="2800" dirty="0">
                <a:latin typeface="Times New Roman" panose="02020603050405020304" pitchFamily="18" charset="0"/>
                <a:cs typeface="Times New Roman" panose="02020603050405020304" pitchFamily="18" charset="0"/>
              </a:rPr>
              <a:t>Advanced analog computer</a:t>
            </a:r>
            <a:endParaRPr lang="en-US" dirty="0">
              <a:latin typeface="Times New Roman" panose="02020603050405020304" pitchFamily="18" charset="0"/>
              <a:cs typeface="Times New Roman" panose="02020603050405020304" pitchFamily="18" charset="0"/>
            </a:endParaRPr>
          </a:p>
          <a:p>
            <a:pPr marL="0" indent="0">
              <a:buNone/>
            </a:pPr>
            <a:endParaRPr lang="en-VN" dirty="0"/>
          </a:p>
        </p:txBody>
      </p:sp>
      <p:pic>
        <p:nvPicPr>
          <p:cNvPr id="5123" name="Picture 3" descr="page9image48553488">
            <a:extLst>
              <a:ext uri="{FF2B5EF4-FFF2-40B4-BE49-F238E27FC236}">
                <a16:creationId xmlns:a16="http://schemas.microsoft.com/office/drawing/2014/main" id="{6168D72C-7A3F-AB44-9105-E67A58314A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33092" y="975152"/>
            <a:ext cx="2079292" cy="2772389"/>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page9image48555568">
            <a:extLst>
              <a:ext uri="{FF2B5EF4-FFF2-40B4-BE49-F238E27FC236}">
                <a16:creationId xmlns:a16="http://schemas.microsoft.com/office/drawing/2014/main" id="{6FB60949-4694-D347-95CB-E93B438A50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43599" y="975152"/>
            <a:ext cx="3324073" cy="2772389"/>
          </a:xfrm>
          <a:prstGeom prst="rect">
            <a:avLst/>
          </a:prstGeom>
          <a:noFill/>
          <a:extLst>
            <a:ext uri="{909E8E84-426E-40DD-AFC4-6F175D3DCCD1}">
              <a14:hiddenFill xmlns:a14="http://schemas.microsoft.com/office/drawing/2010/main">
                <a:solidFill>
                  <a:srgbClr val="FFFFFF"/>
                </a:solidFill>
              </a14:hiddenFill>
            </a:ext>
          </a:extLst>
        </p:spPr>
      </p:pic>
      <p:pic>
        <p:nvPicPr>
          <p:cNvPr id="5125" name="Picture 5" descr="page9image48554736">
            <a:extLst>
              <a:ext uri="{FF2B5EF4-FFF2-40B4-BE49-F238E27FC236}">
                <a16:creationId xmlns:a16="http://schemas.microsoft.com/office/drawing/2014/main" id="{45EC907F-1A56-AC42-B324-5B6E6306413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43598" y="3938680"/>
            <a:ext cx="3324073" cy="24332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03305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10/6/23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12</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First Digital Computers (1)</a:t>
            </a:r>
          </a:p>
        </p:txBody>
      </p:sp>
      <p:sp>
        <p:nvSpPr>
          <p:cNvPr id="6" name="Content Placeholder 5">
            <a:extLst>
              <a:ext uri="{FF2B5EF4-FFF2-40B4-BE49-F238E27FC236}">
                <a16:creationId xmlns:a16="http://schemas.microsoft.com/office/drawing/2014/main" id="{2F2930C1-F4E6-6146-9ACC-55842C1ACC97}"/>
              </a:ext>
            </a:extLst>
          </p:cNvPr>
          <p:cNvSpPr>
            <a:spLocks noGrp="1"/>
          </p:cNvSpPr>
          <p:nvPr>
            <p:ph sz="quarter" idx="13"/>
          </p:nvPr>
        </p:nvSpPr>
        <p:spPr>
          <a:xfrm>
            <a:off x="309218" y="1049160"/>
            <a:ext cx="5786782" cy="4954133"/>
          </a:xfrm>
        </p:spPr>
        <p:txBody>
          <a:bodyPr lIns="91440" tIns="45720" rIns="91440" bIns="45720" anchor="t"/>
          <a:lstStyle/>
          <a:p>
            <a:pPr marL="400050" indent="-400050">
              <a:lnSpc>
                <a:spcPct val="100000"/>
              </a:lnSpc>
              <a:spcAft>
                <a:spcPts val="1200"/>
              </a:spcAft>
              <a:buFont typeface="Wingdings" pitchFamily="2" charset="2"/>
              <a:buChar char="v"/>
            </a:pPr>
            <a:r>
              <a:rPr lang="en-US" sz="3200" dirty="0">
                <a:latin typeface="Times New Roman" panose="02020603050405020304" pitchFamily="18" charset="0"/>
                <a:cs typeface="Times New Roman" panose="02020603050405020304" pitchFamily="18" charset="0"/>
              </a:rPr>
              <a:t>Z3</a:t>
            </a:r>
          </a:p>
          <a:p>
            <a:pPr marL="850900" lvl="1" indent="-393700">
              <a:lnSpc>
                <a:spcPct val="100000"/>
              </a:lnSpc>
              <a:spcAft>
                <a:spcPts val="1200"/>
              </a:spcAft>
              <a:buFont typeface="Courier New" panose="02070309020205020404" pitchFamily="49" charset="0"/>
              <a:buChar char="o"/>
            </a:pPr>
            <a:r>
              <a:rPr lang="en-US" sz="2800" dirty="0">
                <a:latin typeface="Times New Roman" panose="02020603050405020304" pitchFamily="18" charset="0"/>
                <a:ea typeface="Times New Roman" panose="02020603050405020304" pitchFamily="18" charset="0"/>
                <a:cs typeface="Times New Roman" panose="02020603050405020304" pitchFamily="18" charset="0"/>
              </a:rPr>
              <a:t>Completed in 1941 in Germany</a:t>
            </a:r>
            <a:endParaRPr lang="en-US" sz="2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850900" lvl="1" indent="-393700">
              <a:lnSpc>
                <a:spcPct val="100000"/>
              </a:lnSpc>
              <a:spcAft>
                <a:spcPts val="1200"/>
              </a:spcAft>
              <a:buFont typeface="Courier New" panose="02070309020205020404" pitchFamily="49" charset="0"/>
              <a:buChar char="o"/>
            </a:pPr>
            <a:r>
              <a:rPr lang="en-US" sz="2800" dirty="0">
                <a:effectLst/>
                <a:latin typeface="Times New Roman" panose="02020603050405020304" pitchFamily="18" charset="0"/>
                <a:ea typeface="Times New Roman" panose="02020603050405020304" pitchFamily="18" charset="0"/>
                <a:cs typeface="Times New Roman" panose="02020603050405020304" pitchFamily="18" charset="0"/>
              </a:rPr>
              <a:t>World’s first functional controlled digital computer</a:t>
            </a:r>
          </a:p>
          <a:p>
            <a:pPr marL="409575" indent="-409575">
              <a:lnSpc>
                <a:spcPct val="100000"/>
              </a:lnSpc>
              <a:spcAft>
                <a:spcPts val="1200"/>
              </a:spcAft>
              <a:buFont typeface="Wingdings" pitchFamily="2" charset="2"/>
              <a:buChar char="v"/>
            </a:pPr>
            <a:r>
              <a:rPr lang="en-US" sz="3200" dirty="0">
                <a:latin typeface="Times New Roman" panose="02020603050405020304" pitchFamily="18" charset="0"/>
                <a:cs typeface="Times New Roman" panose="02020603050405020304" pitchFamily="18" charset="0"/>
              </a:rPr>
              <a:t>Colossus</a:t>
            </a:r>
          </a:p>
          <a:p>
            <a:pPr marL="900113" lvl="1" indent="-442913">
              <a:lnSpc>
                <a:spcPct val="100000"/>
              </a:lnSpc>
              <a:spcAft>
                <a:spcPts val="1200"/>
              </a:spcAft>
              <a:buFont typeface="Courier New" panose="02070309020205020404" pitchFamily="49" charset="0"/>
              <a:buChar char="o"/>
            </a:pPr>
            <a:r>
              <a:rPr lang="en-US" sz="2800" dirty="0">
                <a:latin typeface="Times New Roman" panose="02020603050405020304" pitchFamily="18" charset="0"/>
                <a:cs typeface="Times New Roman" panose="02020603050405020304" pitchFamily="18" charset="0"/>
              </a:rPr>
              <a:t>Built in 1943 in UK</a:t>
            </a:r>
          </a:p>
          <a:p>
            <a:pPr marL="900113" lvl="1" indent="-442913">
              <a:lnSpc>
                <a:spcPct val="100000"/>
              </a:lnSpc>
              <a:spcAft>
                <a:spcPts val="1200"/>
              </a:spcAft>
              <a:buFont typeface="Courier New" panose="02070309020205020404" pitchFamily="49" charset="0"/>
              <a:buChar char="o"/>
            </a:pPr>
            <a:r>
              <a:rPr lang="en-US" sz="2800" dirty="0">
                <a:latin typeface="Times New Roman" panose="02020603050405020304" pitchFamily="18" charset="0"/>
                <a:cs typeface="Times New Roman" panose="02020603050405020304" pitchFamily="18" charset="0"/>
              </a:rPr>
              <a:t>First totally electronic computing device</a:t>
            </a:r>
            <a:endParaRPr lang="en-US" dirty="0">
              <a:latin typeface="Times New Roman" panose="02020603050405020304" pitchFamily="18" charset="0"/>
              <a:cs typeface="Times New Roman" panose="02020603050405020304" pitchFamily="18" charset="0"/>
            </a:endParaRPr>
          </a:p>
          <a:p>
            <a:pPr marL="0" indent="0">
              <a:buNone/>
            </a:pPr>
            <a:endParaRPr lang="en-VN" dirty="0"/>
          </a:p>
        </p:txBody>
      </p:sp>
      <p:pic>
        <p:nvPicPr>
          <p:cNvPr id="6147" name="Picture 3" descr="page10image48559728">
            <a:extLst>
              <a:ext uri="{FF2B5EF4-FFF2-40B4-BE49-F238E27FC236}">
                <a16:creationId xmlns:a16="http://schemas.microsoft.com/office/drawing/2014/main" id="{AA7F70E3-9B3F-CD47-ACB7-FC122AF669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38532" y="945194"/>
            <a:ext cx="3454158" cy="2597527"/>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page10image48553696">
            <a:extLst>
              <a:ext uri="{FF2B5EF4-FFF2-40B4-BE49-F238E27FC236}">
                <a16:creationId xmlns:a16="http://schemas.microsoft.com/office/drawing/2014/main" id="{00C1763A-956D-3F4D-8011-BFABD4F2B6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70558" y="3755235"/>
            <a:ext cx="3715270" cy="24595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38958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13</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First Digital Computers (2)</a:t>
            </a:r>
          </a:p>
        </p:txBody>
      </p:sp>
      <p:sp>
        <p:nvSpPr>
          <p:cNvPr id="6" name="Content Placeholder 5">
            <a:extLst>
              <a:ext uri="{FF2B5EF4-FFF2-40B4-BE49-F238E27FC236}">
                <a16:creationId xmlns:a16="http://schemas.microsoft.com/office/drawing/2014/main" id="{2F2930C1-F4E6-6146-9ACC-55842C1ACC97}"/>
              </a:ext>
            </a:extLst>
          </p:cNvPr>
          <p:cNvSpPr>
            <a:spLocks noGrp="1"/>
          </p:cNvSpPr>
          <p:nvPr>
            <p:ph sz="quarter" idx="13"/>
          </p:nvPr>
        </p:nvSpPr>
        <p:spPr>
          <a:xfrm>
            <a:off x="309218" y="1044884"/>
            <a:ext cx="4850239" cy="5325936"/>
          </a:xfrm>
        </p:spPr>
        <p:txBody>
          <a:bodyPr lIns="91440" tIns="45720" rIns="91440" bIns="45720" anchor="t"/>
          <a:lstStyle/>
          <a:p>
            <a:pPr marL="400050" indent="-400050">
              <a:lnSpc>
                <a:spcPct val="100000"/>
              </a:lnSpc>
              <a:spcAft>
                <a:spcPts val="1200"/>
              </a:spcAft>
              <a:buFont typeface="Wingdings" pitchFamily="2" charset="2"/>
              <a:buChar char="v"/>
            </a:pPr>
            <a:r>
              <a:rPr lang="en-US" sz="3200" dirty="0" err="1">
                <a:latin typeface="Times New Roman" panose="02020603050405020304" pitchFamily="18" charset="0"/>
                <a:cs typeface="Times New Roman" panose="02020603050405020304" pitchFamily="18" charset="0"/>
              </a:rPr>
              <a:t>Havard</a:t>
            </a:r>
            <a:r>
              <a:rPr lang="en-US" sz="3200" dirty="0">
                <a:latin typeface="Times New Roman" panose="02020603050405020304" pitchFamily="18" charset="0"/>
                <a:cs typeface="Times New Roman" panose="02020603050405020304" pitchFamily="18" charset="0"/>
              </a:rPr>
              <a:t> Mark I/II</a:t>
            </a:r>
          </a:p>
          <a:p>
            <a:pPr marL="850900" lvl="1" indent="-393700">
              <a:lnSpc>
                <a:spcPct val="100000"/>
              </a:lnSpc>
              <a:spcAft>
                <a:spcPts val="500"/>
              </a:spcAft>
              <a:buFont typeface="Courier New" panose="02070309020205020404" pitchFamily="49" charset="0"/>
              <a:buChar char="o"/>
            </a:pPr>
            <a:r>
              <a:rPr lang="en-US" dirty="0">
                <a:effectLst/>
                <a:latin typeface="Times New Roman" panose="02020603050405020304" pitchFamily="18" charset="0"/>
                <a:cs typeface="Times New Roman" panose="02020603050405020304" pitchFamily="18" charset="0"/>
              </a:rPr>
              <a:t>Built 1944 by Harvard and IBM </a:t>
            </a:r>
            <a:endParaRPr lang="en-US" dirty="0">
              <a:latin typeface="Times New Roman" panose="02020603050405020304" pitchFamily="18" charset="0"/>
              <a:cs typeface="Times New Roman" panose="02020603050405020304" pitchFamily="18" charset="0"/>
            </a:endParaRPr>
          </a:p>
          <a:p>
            <a:pPr marL="850900" lvl="1" indent="-393700">
              <a:lnSpc>
                <a:spcPct val="100000"/>
              </a:lnSpc>
              <a:spcAft>
                <a:spcPts val="500"/>
              </a:spcAft>
              <a:buFont typeface="Courier New" panose="02070309020205020404" pitchFamily="49" charset="0"/>
              <a:buChar char="o"/>
            </a:pPr>
            <a:r>
              <a:rPr lang="en-US" dirty="0">
                <a:effectLst/>
                <a:latin typeface="Times New Roman" panose="02020603050405020304" pitchFamily="18" charset="0"/>
                <a:cs typeface="Times New Roman" panose="02020603050405020304" pitchFamily="18" charset="0"/>
              </a:rPr>
              <a:t>First programmable digital computer in US </a:t>
            </a:r>
          </a:p>
          <a:p>
            <a:pPr marL="850900" lvl="1" indent="-393700">
              <a:lnSpc>
                <a:spcPct val="100000"/>
              </a:lnSpc>
              <a:spcAft>
                <a:spcPts val="500"/>
              </a:spcAft>
              <a:buFont typeface="Courier New" panose="02070309020205020404" pitchFamily="49" charset="0"/>
              <a:buChar char="o"/>
            </a:pPr>
            <a:r>
              <a:rPr lang="en-US" dirty="0">
                <a:effectLst/>
                <a:latin typeface="Times New Roman" panose="02020603050405020304" pitchFamily="18" charset="0"/>
                <a:cs typeface="Times New Roman" panose="02020603050405020304" pitchFamily="18" charset="0"/>
              </a:rPr>
              <a:t>Electro-mechanical computer</a:t>
            </a:r>
          </a:p>
          <a:p>
            <a:pPr marL="850900" lvl="1" indent="-393700">
              <a:lnSpc>
                <a:spcPct val="100000"/>
              </a:lnSpc>
              <a:spcAft>
                <a:spcPts val="500"/>
              </a:spcAft>
              <a:buFont typeface="Courier New" panose="02070309020205020404" pitchFamily="49" charset="0"/>
              <a:buChar char="o"/>
            </a:pPr>
            <a:r>
              <a:rPr lang="en-US" dirty="0">
                <a:effectLst/>
                <a:latin typeface="Times New Roman" panose="02020603050405020304" pitchFamily="18" charset="0"/>
                <a:cs typeface="Times New Roman" panose="02020603050405020304" pitchFamily="18" charset="0"/>
              </a:rPr>
              <a:t>5 tons, 805 km of wire, 2.4m tall, 15.5m long</a:t>
            </a:r>
          </a:p>
          <a:p>
            <a:pPr marL="850900" lvl="1" indent="-393700">
              <a:lnSpc>
                <a:spcPct val="100000"/>
              </a:lnSpc>
              <a:spcAft>
                <a:spcPts val="500"/>
              </a:spcAft>
              <a:buFont typeface="Courier New" panose="02070309020205020404" pitchFamily="49" charset="0"/>
              <a:buChar char="o"/>
            </a:pPr>
            <a:r>
              <a:rPr lang="en-US" dirty="0">
                <a:effectLst/>
                <a:latin typeface="Times New Roman" panose="02020603050405020304" pitchFamily="18" charset="0"/>
                <a:cs typeface="Times New Roman" panose="02020603050405020304" pitchFamily="18" charset="0"/>
              </a:rPr>
              <a:t>5 horse power electric motor</a:t>
            </a:r>
          </a:p>
          <a:p>
            <a:pPr marL="850900" lvl="1" indent="-393700">
              <a:lnSpc>
                <a:spcPct val="100000"/>
              </a:lnSpc>
              <a:spcAft>
                <a:spcPts val="500"/>
              </a:spcAft>
              <a:buFont typeface="Courier New" panose="02070309020205020404" pitchFamily="49" charset="0"/>
              <a:buChar char="o"/>
            </a:pPr>
            <a:r>
              <a:rPr lang="en-US" dirty="0">
                <a:effectLst/>
                <a:latin typeface="Times New Roman" panose="02020603050405020304" pitchFamily="18" charset="0"/>
                <a:cs typeface="Times New Roman" panose="02020603050405020304" pitchFamily="18" charset="0"/>
              </a:rPr>
              <a:t>Run for 15 years</a:t>
            </a:r>
            <a:endParaRPr lang="en-US" dirty="0">
              <a:cs typeface="Times New Roman" panose="02020603050405020304" pitchFamily="18" charset="0"/>
            </a:endParaRPr>
          </a:p>
          <a:p>
            <a:pPr marL="850900" lvl="1" indent="-393700">
              <a:lnSpc>
                <a:spcPct val="100000"/>
              </a:lnSpc>
              <a:spcAft>
                <a:spcPts val="500"/>
              </a:spcAft>
              <a:buFont typeface="Courier New" panose="02070309020205020404" pitchFamily="49" charset="0"/>
              <a:buChar char="o"/>
            </a:pPr>
            <a:r>
              <a:rPr lang="en-US" dirty="0">
                <a:effectLst/>
                <a:latin typeface="Times New Roman" panose="02020603050405020304" pitchFamily="18" charset="0"/>
                <a:cs typeface="Times New Roman" panose="02020603050405020304" pitchFamily="18" charset="0"/>
              </a:rPr>
              <a:t>First computer bug reported</a:t>
            </a:r>
          </a:p>
          <a:p>
            <a:pPr marL="850900" lvl="1" indent="-393700">
              <a:lnSpc>
                <a:spcPct val="100000"/>
              </a:lnSpc>
              <a:spcAft>
                <a:spcPts val="1200"/>
              </a:spcAft>
              <a:buFont typeface="Courier New" panose="02070309020205020404" pitchFamily="49" charset="0"/>
              <a:buChar char="o"/>
            </a:pPr>
            <a:endParaRPr lang="en-US" sz="1600" dirty="0">
              <a:effectLst/>
            </a:endParaRPr>
          </a:p>
          <a:p>
            <a:pPr marL="850900" lvl="1" indent="-393700">
              <a:lnSpc>
                <a:spcPct val="100000"/>
              </a:lnSpc>
              <a:spcAft>
                <a:spcPts val="1200"/>
              </a:spcAft>
              <a:buFont typeface="Courier New" panose="02070309020205020404" pitchFamily="49" charset="0"/>
              <a:buChar char="o"/>
            </a:pPr>
            <a:endParaRPr lang="en-US" sz="2000" dirty="0">
              <a:effectLst/>
            </a:endParaRPr>
          </a:p>
          <a:p>
            <a:pPr marL="850900" lvl="1" indent="-393700">
              <a:lnSpc>
                <a:spcPct val="100000"/>
              </a:lnSpc>
              <a:spcAft>
                <a:spcPts val="1200"/>
              </a:spcAft>
              <a:buFont typeface="Courier New" panose="02070309020205020404" pitchFamily="49" charset="0"/>
              <a:buChar char="o"/>
            </a:pPr>
            <a:endParaRPr lang="en-US" sz="2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409575" indent="-409575">
              <a:lnSpc>
                <a:spcPct val="100000"/>
              </a:lnSpc>
              <a:spcAft>
                <a:spcPts val="1200"/>
              </a:spcAft>
              <a:buFont typeface="Wingdings" pitchFamily="2" charset="2"/>
              <a:buChar char="v"/>
            </a:pPr>
            <a:endParaRPr lang="en-US" dirty="0">
              <a:latin typeface="Times New Roman" panose="02020603050405020304" pitchFamily="18" charset="0"/>
              <a:cs typeface="Times New Roman" panose="02020603050405020304" pitchFamily="18" charset="0"/>
            </a:endParaRPr>
          </a:p>
          <a:p>
            <a:pPr marL="0" indent="0">
              <a:buNone/>
            </a:pPr>
            <a:endParaRPr lang="en-VN" dirty="0"/>
          </a:p>
        </p:txBody>
      </p:sp>
      <p:pic>
        <p:nvPicPr>
          <p:cNvPr id="7169" name="Picture 1" descr="page11image48298208">
            <a:extLst>
              <a:ext uri="{FF2B5EF4-FFF2-40B4-BE49-F238E27FC236}">
                <a16:creationId xmlns:a16="http://schemas.microsoft.com/office/drawing/2014/main" id="{187BF74A-302C-7C42-AB20-D9C792C96C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59457" y="-556000"/>
            <a:ext cx="3633117" cy="59397"/>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descr="page11image48291552">
            <a:extLst>
              <a:ext uri="{FF2B5EF4-FFF2-40B4-BE49-F238E27FC236}">
                <a16:creationId xmlns:a16="http://schemas.microsoft.com/office/drawing/2014/main" id="{4386364C-0A20-B341-8A48-D8B50CA3858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59458" y="-607073"/>
            <a:ext cx="29330112" cy="46704"/>
          </a:xfrm>
          <a:prstGeom prst="rect">
            <a:avLst/>
          </a:prstGeom>
          <a:noFill/>
          <a:extLst>
            <a:ext uri="{909E8E84-426E-40DD-AFC4-6F175D3DCCD1}">
              <a14:hiddenFill xmlns:a14="http://schemas.microsoft.com/office/drawing/2010/main">
                <a:solidFill>
                  <a:srgbClr val="FFFFFF"/>
                </a:solidFill>
              </a14:hiddenFill>
            </a:ext>
          </a:extLst>
        </p:spPr>
      </p:pic>
      <p:pic>
        <p:nvPicPr>
          <p:cNvPr id="7171" name="Picture 3" descr="page11image48294464">
            <a:extLst>
              <a:ext uri="{FF2B5EF4-FFF2-40B4-BE49-F238E27FC236}">
                <a16:creationId xmlns:a16="http://schemas.microsoft.com/office/drawing/2014/main" id="{7B1DDC70-905B-D54A-9980-AC343A2752A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59458" y="1044884"/>
            <a:ext cx="6969254" cy="5325936"/>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page11image48288640">
            <a:extLst>
              <a:ext uri="{FF2B5EF4-FFF2-40B4-BE49-F238E27FC236}">
                <a16:creationId xmlns:a16="http://schemas.microsoft.com/office/drawing/2014/main" id="{4A5E0AFD-BAA3-9E43-A05D-92D3E537E51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59457" y="-607073"/>
            <a:ext cx="29190000" cy="467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34385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14</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Today’s Computers</a:t>
            </a:r>
          </a:p>
        </p:txBody>
      </p:sp>
      <p:sp>
        <p:nvSpPr>
          <p:cNvPr id="6" name="Content Placeholder 5">
            <a:extLst>
              <a:ext uri="{FF2B5EF4-FFF2-40B4-BE49-F238E27FC236}">
                <a16:creationId xmlns:a16="http://schemas.microsoft.com/office/drawing/2014/main" id="{2F2930C1-F4E6-6146-9ACC-55842C1ACC97}"/>
              </a:ext>
            </a:extLst>
          </p:cNvPr>
          <p:cNvSpPr>
            <a:spLocks noGrp="1"/>
          </p:cNvSpPr>
          <p:nvPr>
            <p:ph sz="quarter" idx="13"/>
          </p:nvPr>
        </p:nvSpPr>
        <p:spPr>
          <a:xfrm>
            <a:off x="309218" y="1049160"/>
            <a:ext cx="4382703" cy="4954133"/>
          </a:xfrm>
        </p:spPr>
        <p:txBody>
          <a:bodyPr lIns="91440" tIns="45720" rIns="91440" bIns="45720" anchor="t"/>
          <a:lstStyle/>
          <a:p>
            <a:pPr marL="400050" indent="-400050">
              <a:lnSpc>
                <a:spcPct val="100000"/>
              </a:lnSpc>
              <a:spcAft>
                <a:spcPts val="1200"/>
              </a:spcAft>
              <a:buFont typeface="Wingdings" pitchFamily="2" charset="2"/>
              <a:buChar char="v"/>
            </a:pPr>
            <a:r>
              <a:rPr lang="en-US" sz="3200" dirty="0">
                <a:latin typeface="Times New Roman" panose="02020603050405020304" pitchFamily="18" charset="0"/>
                <a:cs typeface="Times New Roman" panose="02020603050405020304" pitchFamily="18" charset="0"/>
              </a:rPr>
              <a:t>Totally digital</a:t>
            </a:r>
          </a:p>
          <a:p>
            <a:pPr marL="400050" indent="-400050">
              <a:lnSpc>
                <a:spcPct val="100000"/>
              </a:lnSpc>
              <a:spcAft>
                <a:spcPts val="1200"/>
              </a:spcAft>
              <a:buFont typeface="Wingdings" pitchFamily="2" charset="2"/>
              <a:buChar char="v"/>
            </a:pPr>
            <a:r>
              <a:rPr lang="en-US" sz="3200" dirty="0">
                <a:latin typeface="Times New Roman" panose="02020603050405020304" pitchFamily="18" charset="0"/>
                <a:ea typeface="Times New Roman" panose="02020603050405020304" pitchFamily="18" charset="0"/>
                <a:cs typeface="Times New Roman" panose="02020603050405020304" pitchFamily="18" charset="0"/>
              </a:rPr>
              <a:t>Small in size</a:t>
            </a:r>
          </a:p>
          <a:p>
            <a:pPr marL="400050" indent="-400050">
              <a:lnSpc>
                <a:spcPct val="100000"/>
              </a:lnSpc>
              <a:spcAft>
                <a:spcPts val="1200"/>
              </a:spcAft>
              <a:buFont typeface="Wingdings" pitchFamily="2" charset="2"/>
              <a:buChar char="v"/>
            </a:pPr>
            <a:r>
              <a:rPr lang="en-US" sz="2800" dirty="0">
                <a:effectLst/>
                <a:latin typeface="Times New Roman" panose="02020603050405020304" pitchFamily="18" charset="0"/>
                <a:ea typeface="Times New Roman" panose="02020603050405020304" pitchFamily="18" charset="0"/>
                <a:cs typeface="Times New Roman" panose="02020603050405020304" pitchFamily="18" charset="0"/>
              </a:rPr>
              <a:t>Using Integrated Circuit (IC)</a:t>
            </a:r>
          </a:p>
          <a:p>
            <a:pPr marL="400050" indent="-400050">
              <a:lnSpc>
                <a:spcPct val="100000"/>
              </a:lnSpc>
              <a:spcAft>
                <a:spcPts val="1200"/>
              </a:spcAft>
              <a:buFont typeface="Wingdings" pitchFamily="2" charset="2"/>
              <a:buChar char="v"/>
            </a:pPr>
            <a:r>
              <a:rPr lang="en-US" dirty="0">
                <a:latin typeface="Times New Roman" panose="02020603050405020304" pitchFamily="18" charset="0"/>
                <a:ea typeface="Times New Roman" panose="02020603050405020304" pitchFamily="18" charset="0"/>
                <a:cs typeface="Times New Roman" panose="02020603050405020304" pitchFamily="18" charset="0"/>
              </a:rPr>
              <a:t>Base on Von Neuman architecture</a:t>
            </a:r>
            <a:endParaRPr lang="en-US" dirty="0">
              <a:latin typeface="Times New Roman" panose="02020603050405020304" pitchFamily="18" charset="0"/>
              <a:cs typeface="Times New Roman" panose="02020603050405020304" pitchFamily="18" charset="0"/>
            </a:endParaRPr>
          </a:p>
          <a:p>
            <a:pPr marL="0" indent="0">
              <a:buNone/>
            </a:pPr>
            <a:endParaRPr lang="en-VN" dirty="0"/>
          </a:p>
        </p:txBody>
      </p:sp>
      <p:pic>
        <p:nvPicPr>
          <p:cNvPr id="7" name="Picture 6">
            <a:extLst>
              <a:ext uri="{FF2B5EF4-FFF2-40B4-BE49-F238E27FC236}">
                <a16:creationId xmlns:a16="http://schemas.microsoft.com/office/drawing/2014/main" id="{3631F607-CF8C-AC4F-8ABF-66839DD9386E}"/>
              </a:ext>
            </a:extLst>
          </p:cNvPr>
          <p:cNvPicPr>
            <a:picLocks noChangeAspect="1"/>
          </p:cNvPicPr>
          <p:nvPr/>
        </p:nvPicPr>
        <p:blipFill>
          <a:blip r:embed="rId3"/>
          <a:stretch>
            <a:fillRect/>
          </a:stretch>
        </p:blipFill>
        <p:spPr>
          <a:xfrm>
            <a:off x="4592504" y="817726"/>
            <a:ext cx="6740058" cy="2409027"/>
          </a:xfrm>
          <a:prstGeom prst="rect">
            <a:avLst/>
          </a:prstGeom>
        </p:spPr>
      </p:pic>
      <p:pic>
        <p:nvPicPr>
          <p:cNvPr id="8196" name="Picture 4" descr="page12image48406656">
            <a:extLst>
              <a:ext uri="{FF2B5EF4-FFF2-40B4-BE49-F238E27FC236}">
                <a16:creationId xmlns:a16="http://schemas.microsoft.com/office/drawing/2014/main" id="{64E675CF-471D-0E48-81B5-BED0AF95961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7481"/>
          <a:stretch/>
        </p:blipFill>
        <p:spPr bwMode="auto">
          <a:xfrm>
            <a:off x="8491928" y="3549433"/>
            <a:ext cx="2286000" cy="2819959"/>
          </a:xfrm>
          <a:prstGeom prst="rect">
            <a:avLst/>
          </a:prstGeom>
          <a:noFill/>
          <a:extLst>
            <a:ext uri="{909E8E84-426E-40DD-AFC4-6F175D3DCCD1}">
              <a14:hiddenFill xmlns:a14="http://schemas.microsoft.com/office/drawing/2010/main">
                <a:solidFill>
                  <a:srgbClr val="FFFFFF"/>
                </a:solidFill>
              </a14:hiddenFill>
            </a:ext>
          </a:extLst>
        </p:spPr>
      </p:pic>
      <p:pic>
        <p:nvPicPr>
          <p:cNvPr id="8197" name="Picture 5" descr="page12image48409152">
            <a:extLst>
              <a:ext uri="{FF2B5EF4-FFF2-40B4-BE49-F238E27FC236}">
                <a16:creationId xmlns:a16="http://schemas.microsoft.com/office/drawing/2014/main" id="{58DEA008-AB6F-0747-977E-7E855E574FC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87779" y="3604090"/>
            <a:ext cx="2608290" cy="272421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43E6642E-862B-4D48-8D38-8AC6B4800E50}"/>
              </a:ext>
            </a:extLst>
          </p:cNvPr>
          <p:cNvSpPr txBox="1"/>
          <p:nvPr/>
        </p:nvSpPr>
        <p:spPr>
          <a:xfrm>
            <a:off x="10422505" y="2600681"/>
            <a:ext cx="1700117" cy="707886"/>
          </a:xfrm>
          <a:prstGeom prst="rect">
            <a:avLst/>
          </a:prstGeom>
          <a:noFill/>
        </p:spPr>
        <p:txBody>
          <a:bodyPr wrap="square" rtlCol="0">
            <a:spAutoFit/>
          </a:bodyPr>
          <a:lstStyle/>
          <a:p>
            <a:r>
              <a:rPr lang="en-VN" sz="2000" dirty="0">
                <a:latin typeface="Times New Roman" panose="02020603050405020304" pitchFamily="18" charset="0"/>
                <a:cs typeface="Times New Roman" panose="02020603050405020304" pitchFamily="18" charset="0"/>
              </a:rPr>
              <a:t>Von Neuman Architecture</a:t>
            </a:r>
          </a:p>
        </p:txBody>
      </p:sp>
    </p:spTree>
    <p:extLst>
      <p:ext uri="{BB962C8B-B14F-4D97-AF65-F5344CB8AC3E}">
        <p14:creationId xmlns:p14="http://schemas.microsoft.com/office/powerpoint/2010/main" val="20349411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15</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Computer Generations (1950 – present)</a:t>
            </a:r>
          </a:p>
        </p:txBody>
      </p:sp>
      <p:grpSp>
        <p:nvGrpSpPr>
          <p:cNvPr id="11" name="Group 10">
            <a:extLst>
              <a:ext uri="{FF2B5EF4-FFF2-40B4-BE49-F238E27FC236}">
                <a16:creationId xmlns:a16="http://schemas.microsoft.com/office/drawing/2014/main" id="{54368CF5-2947-D040-B267-6AA190745D04}"/>
              </a:ext>
            </a:extLst>
          </p:cNvPr>
          <p:cNvGrpSpPr/>
          <p:nvPr/>
        </p:nvGrpSpPr>
        <p:grpSpPr>
          <a:xfrm>
            <a:off x="67456" y="1406738"/>
            <a:ext cx="2743200" cy="2743200"/>
            <a:chOff x="67456" y="1406738"/>
            <a:chExt cx="2743200" cy="2743200"/>
          </a:xfrm>
        </p:grpSpPr>
        <p:sp>
          <p:nvSpPr>
            <p:cNvPr id="9" name="Oval 8">
              <a:extLst>
                <a:ext uri="{FF2B5EF4-FFF2-40B4-BE49-F238E27FC236}">
                  <a16:creationId xmlns:a16="http://schemas.microsoft.com/office/drawing/2014/main" id="{921717E3-332D-724D-A9A4-C4A8164EB3A4}"/>
                </a:ext>
              </a:extLst>
            </p:cNvPr>
            <p:cNvSpPr/>
            <p:nvPr/>
          </p:nvSpPr>
          <p:spPr>
            <a:xfrm>
              <a:off x="67456" y="1406738"/>
              <a:ext cx="2743200" cy="2743200"/>
            </a:xfrm>
            <a:prstGeom prst="ellipse">
              <a:avLst/>
            </a:prstGeom>
            <a:solidFill>
              <a:schemeClr val="accent2"/>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2400" dirty="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B081855E-2676-2743-A9E9-986CED3F5B26}"/>
                </a:ext>
              </a:extLst>
            </p:cNvPr>
            <p:cNvSpPr txBox="1"/>
            <p:nvPr/>
          </p:nvSpPr>
          <p:spPr>
            <a:xfrm>
              <a:off x="268572" y="2178173"/>
              <a:ext cx="2340967" cy="1200329"/>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1st generation (Vacuum tubes)</a:t>
              </a:r>
            </a:p>
            <a:p>
              <a:pPr algn="ctr"/>
              <a:r>
                <a:rPr lang="en-VN" sz="2400" dirty="0">
                  <a:latin typeface="Times New Roman" panose="02020603050405020304" pitchFamily="18" charset="0"/>
                  <a:cs typeface="Times New Roman" panose="02020603050405020304" pitchFamily="18" charset="0"/>
                </a:rPr>
                <a:t>1950 - 1959</a:t>
              </a:r>
            </a:p>
          </p:txBody>
        </p:sp>
      </p:grpSp>
      <p:sp>
        <p:nvSpPr>
          <p:cNvPr id="15" name="TextBox 14">
            <a:extLst>
              <a:ext uri="{FF2B5EF4-FFF2-40B4-BE49-F238E27FC236}">
                <a16:creationId xmlns:a16="http://schemas.microsoft.com/office/drawing/2014/main" id="{2BF7245F-B1BA-FC40-974C-FCB1D348247C}"/>
              </a:ext>
            </a:extLst>
          </p:cNvPr>
          <p:cNvSpPr txBox="1"/>
          <p:nvPr/>
        </p:nvSpPr>
        <p:spPr>
          <a:xfrm>
            <a:off x="364757" y="4349301"/>
            <a:ext cx="2518348" cy="1200329"/>
          </a:xfrm>
          <a:prstGeom prst="rect">
            <a:avLst/>
          </a:prstGeom>
          <a:noFill/>
        </p:spPr>
        <p:txBody>
          <a:bodyPr wrap="square" rtlCol="0">
            <a:spAutoFit/>
          </a:bodyPr>
          <a:lstStyle/>
          <a:p>
            <a:pPr marL="342900" indent="-342900">
              <a:buFontTx/>
              <a:buChar char="-"/>
            </a:pPr>
            <a:r>
              <a:rPr lang="en-VN" sz="2400" dirty="0">
                <a:latin typeface="Times New Roman" panose="02020603050405020304" pitchFamily="18" charset="0"/>
                <a:cs typeface="Times New Roman" panose="02020603050405020304" pitchFamily="18" charset="0"/>
              </a:rPr>
              <a:t>Comercial computers</a:t>
            </a:r>
          </a:p>
          <a:p>
            <a:pPr marL="342900" indent="-342900">
              <a:buFontTx/>
              <a:buChar char="-"/>
            </a:pPr>
            <a:r>
              <a:rPr lang="en-VN" sz="2400" dirty="0">
                <a:latin typeface="Times New Roman" panose="02020603050405020304" pitchFamily="18" charset="0"/>
                <a:cs typeface="Times New Roman" panose="02020603050405020304" pitchFamily="18" charset="0"/>
              </a:rPr>
              <a:t>Expensive</a:t>
            </a:r>
          </a:p>
        </p:txBody>
      </p:sp>
      <p:grpSp>
        <p:nvGrpSpPr>
          <p:cNvPr id="10" name="Group 9">
            <a:extLst>
              <a:ext uri="{FF2B5EF4-FFF2-40B4-BE49-F238E27FC236}">
                <a16:creationId xmlns:a16="http://schemas.microsoft.com/office/drawing/2014/main" id="{D2420A52-9692-9744-B321-DDC27CB2B56C}"/>
              </a:ext>
            </a:extLst>
          </p:cNvPr>
          <p:cNvGrpSpPr/>
          <p:nvPr/>
        </p:nvGrpSpPr>
        <p:grpSpPr>
          <a:xfrm>
            <a:off x="2846876" y="1829865"/>
            <a:ext cx="2340967" cy="2167774"/>
            <a:chOff x="3013022" y="1864580"/>
            <a:chExt cx="2340967" cy="2167774"/>
          </a:xfrm>
        </p:grpSpPr>
        <p:sp>
          <p:nvSpPr>
            <p:cNvPr id="12" name="Oval 11">
              <a:extLst>
                <a:ext uri="{FF2B5EF4-FFF2-40B4-BE49-F238E27FC236}">
                  <a16:creationId xmlns:a16="http://schemas.microsoft.com/office/drawing/2014/main" id="{B9C6CA27-6C4F-354B-A35B-7758BB9D327D}"/>
                </a:ext>
              </a:extLst>
            </p:cNvPr>
            <p:cNvSpPr/>
            <p:nvPr/>
          </p:nvSpPr>
          <p:spPr>
            <a:xfrm>
              <a:off x="3200399" y="1864580"/>
              <a:ext cx="2153589" cy="2167774"/>
            </a:xfrm>
            <a:prstGeom prst="ellipse">
              <a:avLst/>
            </a:prstGeom>
            <a:solidFill>
              <a:schemeClr val="accent2"/>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6" name="TextBox 15">
              <a:extLst>
                <a:ext uri="{FF2B5EF4-FFF2-40B4-BE49-F238E27FC236}">
                  <a16:creationId xmlns:a16="http://schemas.microsoft.com/office/drawing/2014/main" id="{FF491A89-207E-5B42-B513-2D6235816255}"/>
                </a:ext>
              </a:extLst>
            </p:cNvPr>
            <p:cNvSpPr txBox="1"/>
            <p:nvPr/>
          </p:nvSpPr>
          <p:spPr>
            <a:xfrm>
              <a:off x="3013022" y="2313428"/>
              <a:ext cx="2340967" cy="1200329"/>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2nd gen</a:t>
              </a:r>
            </a:p>
            <a:p>
              <a:pPr algn="ctr"/>
              <a:r>
                <a:rPr lang="en-VN" sz="2400" dirty="0">
                  <a:latin typeface="Times New Roman" panose="02020603050405020304" pitchFamily="18" charset="0"/>
                  <a:cs typeface="Times New Roman" panose="02020603050405020304" pitchFamily="18" charset="0"/>
                </a:rPr>
                <a:t> (Transitor)</a:t>
              </a:r>
            </a:p>
            <a:p>
              <a:pPr algn="ctr"/>
              <a:r>
                <a:rPr lang="en-VN" sz="2400" dirty="0">
                  <a:latin typeface="Times New Roman" panose="02020603050405020304" pitchFamily="18" charset="0"/>
                  <a:cs typeface="Times New Roman" panose="02020603050405020304" pitchFamily="18" charset="0"/>
                </a:rPr>
                <a:t>1960 - 1965</a:t>
              </a:r>
            </a:p>
          </p:txBody>
        </p:sp>
      </p:grpSp>
      <p:sp>
        <p:nvSpPr>
          <p:cNvPr id="17" name="TextBox 16">
            <a:extLst>
              <a:ext uri="{FF2B5EF4-FFF2-40B4-BE49-F238E27FC236}">
                <a16:creationId xmlns:a16="http://schemas.microsoft.com/office/drawing/2014/main" id="{266C1257-8032-9F4A-AC2E-36E587C082A6}"/>
              </a:ext>
            </a:extLst>
          </p:cNvPr>
          <p:cNvSpPr txBox="1"/>
          <p:nvPr/>
        </p:nvSpPr>
        <p:spPr>
          <a:xfrm>
            <a:off x="2869987" y="4234038"/>
            <a:ext cx="2518348" cy="1200329"/>
          </a:xfrm>
          <a:prstGeom prst="rect">
            <a:avLst/>
          </a:prstGeom>
          <a:noFill/>
        </p:spPr>
        <p:txBody>
          <a:bodyPr wrap="square" rtlCol="0">
            <a:spAutoFit/>
          </a:bodyPr>
          <a:lstStyle/>
          <a:p>
            <a:pPr marL="342900" indent="-342900">
              <a:buFontTx/>
              <a:buChar char="-"/>
            </a:pPr>
            <a:r>
              <a:rPr lang="en-VN" sz="2400" dirty="0">
                <a:latin typeface="Times New Roman" panose="02020603050405020304" pitchFamily="18" charset="0"/>
                <a:cs typeface="Times New Roman" panose="02020603050405020304" pitchFamily="18" charset="0"/>
              </a:rPr>
              <a:t>FORTRAN &amp; COBOL invented</a:t>
            </a:r>
          </a:p>
        </p:txBody>
      </p:sp>
      <p:grpSp>
        <p:nvGrpSpPr>
          <p:cNvPr id="24" name="Group 23">
            <a:extLst>
              <a:ext uri="{FF2B5EF4-FFF2-40B4-BE49-F238E27FC236}">
                <a16:creationId xmlns:a16="http://schemas.microsoft.com/office/drawing/2014/main" id="{47B6AEF5-4B79-5348-84B0-15C818CBB65A}"/>
              </a:ext>
            </a:extLst>
          </p:cNvPr>
          <p:cNvGrpSpPr/>
          <p:nvPr/>
        </p:nvGrpSpPr>
        <p:grpSpPr>
          <a:xfrm>
            <a:off x="5388335" y="2046183"/>
            <a:ext cx="2340967" cy="1735138"/>
            <a:chOff x="5816183" y="2178173"/>
            <a:chExt cx="2340967" cy="1735138"/>
          </a:xfrm>
        </p:grpSpPr>
        <p:sp>
          <p:nvSpPr>
            <p:cNvPr id="13" name="Oval 12">
              <a:extLst>
                <a:ext uri="{FF2B5EF4-FFF2-40B4-BE49-F238E27FC236}">
                  <a16:creationId xmlns:a16="http://schemas.microsoft.com/office/drawing/2014/main" id="{F8DA854A-A7F4-854A-820A-72F223201F39}"/>
                </a:ext>
              </a:extLst>
            </p:cNvPr>
            <p:cNvSpPr/>
            <p:nvPr/>
          </p:nvSpPr>
          <p:spPr>
            <a:xfrm>
              <a:off x="6096000" y="2178173"/>
              <a:ext cx="1738859" cy="1735138"/>
            </a:xfrm>
            <a:prstGeom prst="ellipse">
              <a:avLst/>
            </a:prstGeom>
            <a:solidFill>
              <a:schemeClr val="accent2"/>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 name="TextBox 17">
              <a:extLst>
                <a:ext uri="{FF2B5EF4-FFF2-40B4-BE49-F238E27FC236}">
                  <a16:creationId xmlns:a16="http://schemas.microsoft.com/office/drawing/2014/main" id="{0A44EC5F-B219-8D42-8428-97E125C93F41}"/>
                </a:ext>
              </a:extLst>
            </p:cNvPr>
            <p:cNvSpPr txBox="1"/>
            <p:nvPr/>
          </p:nvSpPr>
          <p:spPr>
            <a:xfrm>
              <a:off x="5816183" y="2347316"/>
              <a:ext cx="2340967" cy="1200329"/>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3rd gen</a:t>
              </a:r>
            </a:p>
            <a:p>
              <a:pPr algn="ctr"/>
              <a:r>
                <a:rPr lang="en-VN" sz="2400" dirty="0">
                  <a:latin typeface="Times New Roman" panose="02020603050405020304" pitchFamily="18" charset="0"/>
                  <a:cs typeface="Times New Roman" panose="02020603050405020304" pitchFamily="18" charset="0"/>
                </a:rPr>
                <a:t> (IC)</a:t>
              </a:r>
            </a:p>
            <a:p>
              <a:pPr algn="ctr"/>
              <a:r>
                <a:rPr lang="en-VN" sz="2400" dirty="0">
                  <a:latin typeface="Times New Roman" panose="02020603050405020304" pitchFamily="18" charset="0"/>
                  <a:cs typeface="Times New Roman" panose="02020603050405020304" pitchFamily="18" charset="0"/>
                </a:rPr>
                <a:t>1965 - 1975</a:t>
              </a:r>
            </a:p>
          </p:txBody>
        </p:sp>
      </p:grpSp>
      <p:sp>
        <p:nvSpPr>
          <p:cNvPr id="19" name="TextBox 18">
            <a:extLst>
              <a:ext uri="{FF2B5EF4-FFF2-40B4-BE49-F238E27FC236}">
                <a16:creationId xmlns:a16="http://schemas.microsoft.com/office/drawing/2014/main" id="{6AA88903-3761-FE42-A52D-C8423EDD55FD}"/>
              </a:ext>
            </a:extLst>
          </p:cNvPr>
          <p:cNvSpPr txBox="1"/>
          <p:nvPr/>
        </p:nvSpPr>
        <p:spPr>
          <a:xfrm>
            <a:off x="5329004" y="4050700"/>
            <a:ext cx="2518348" cy="1938992"/>
          </a:xfrm>
          <a:prstGeom prst="rect">
            <a:avLst/>
          </a:prstGeom>
          <a:noFill/>
        </p:spPr>
        <p:txBody>
          <a:bodyPr wrap="square" rtlCol="0">
            <a:spAutoFit/>
          </a:bodyPr>
          <a:lstStyle/>
          <a:p>
            <a:pPr marL="342900" indent="-342900">
              <a:buFontTx/>
              <a:buChar char="-"/>
            </a:pPr>
            <a:r>
              <a:rPr lang="en-VN" sz="2400" dirty="0">
                <a:latin typeface="Times New Roman" panose="02020603050405020304" pitchFamily="18" charset="0"/>
                <a:cs typeface="Times New Roman" panose="02020603050405020304" pitchFamily="18" charset="0"/>
              </a:rPr>
              <a:t>Minicomputers appeared</a:t>
            </a:r>
          </a:p>
          <a:p>
            <a:pPr marL="342900" indent="-342900">
              <a:buFontTx/>
              <a:buChar char="-"/>
            </a:pPr>
            <a:r>
              <a:rPr lang="en-VN" sz="2400" dirty="0">
                <a:latin typeface="Times New Roman" panose="02020603050405020304" pitchFamily="18" charset="0"/>
                <a:cs typeface="Times New Roman" panose="02020603050405020304" pitchFamily="18" charset="0"/>
              </a:rPr>
              <a:t>Software industry was born</a:t>
            </a:r>
          </a:p>
        </p:txBody>
      </p:sp>
      <p:grpSp>
        <p:nvGrpSpPr>
          <p:cNvPr id="25" name="Group 24">
            <a:extLst>
              <a:ext uri="{FF2B5EF4-FFF2-40B4-BE49-F238E27FC236}">
                <a16:creationId xmlns:a16="http://schemas.microsoft.com/office/drawing/2014/main" id="{9A7C4488-05AB-CC4B-8528-837024DE0849}"/>
              </a:ext>
            </a:extLst>
          </p:cNvPr>
          <p:cNvGrpSpPr/>
          <p:nvPr/>
        </p:nvGrpSpPr>
        <p:grpSpPr>
          <a:xfrm>
            <a:off x="7724930" y="2046183"/>
            <a:ext cx="2340967" cy="1634598"/>
            <a:chOff x="8004747" y="2096453"/>
            <a:chExt cx="2340967" cy="1634598"/>
          </a:xfrm>
        </p:grpSpPr>
        <p:sp>
          <p:nvSpPr>
            <p:cNvPr id="20" name="Oval 19">
              <a:extLst>
                <a:ext uri="{FF2B5EF4-FFF2-40B4-BE49-F238E27FC236}">
                  <a16:creationId xmlns:a16="http://schemas.microsoft.com/office/drawing/2014/main" id="{DB9F66C9-4109-4F4E-BB5F-0BABA246C1F0}"/>
                </a:ext>
              </a:extLst>
            </p:cNvPr>
            <p:cNvSpPr/>
            <p:nvPr/>
          </p:nvSpPr>
          <p:spPr>
            <a:xfrm>
              <a:off x="8326726" y="2096453"/>
              <a:ext cx="1653915" cy="1634598"/>
            </a:xfrm>
            <a:prstGeom prst="ellipse">
              <a:avLst/>
            </a:prstGeom>
            <a:solidFill>
              <a:schemeClr val="accent2"/>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1" name="TextBox 20">
              <a:extLst>
                <a:ext uri="{FF2B5EF4-FFF2-40B4-BE49-F238E27FC236}">
                  <a16:creationId xmlns:a16="http://schemas.microsoft.com/office/drawing/2014/main" id="{B78F2BB2-1F79-4648-A654-4DA4C93D33D2}"/>
                </a:ext>
              </a:extLst>
            </p:cNvPr>
            <p:cNvSpPr txBox="1"/>
            <p:nvPr/>
          </p:nvSpPr>
          <p:spPr>
            <a:xfrm>
              <a:off x="8004747" y="2522627"/>
              <a:ext cx="2340967" cy="830997"/>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4th gen</a:t>
              </a:r>
            </a:p>
            <a:p>
              <a:pPr algn="ctr"/>
              <a:r>
                <a:rPr lang="en-VN" sz="2400" dirty="0">
                  <a:latin typeface="Times New Roman" panose="02020603050405020304" pitchFamily="18" charset="0"/>
                  <a:cs typeface="Times New Roman" panose="02020603050405020304" pitchFamily="18" charset="0"/>
                </a:rPr>
                <a:t>1975 - 1985</a:t>
              </a:r>
            </a:p>
          </p:txBody>
        </p:sp>
      </p:grpSp>
      <p:grpSp>
        <p:nvGrpSpPr>
          <p:cNvPr id="26" name="Group 25">
            <a:extLst>
              <a:ext uri="{FF2B5EF4-FFF2-40B4-BE49-F238E27FC236}">
                <a16:creationId xmlns:a16="http://schemas.microsoft.com/office/drawing/2014/main" id="{AD8C9C39-8260-9E4E-A0D9-76DDB5EC565A}"/>
              </a:ext>
            </a:extLst>
          </p:cNvPr>
          <p:cNvGrpSpPr/>
          <p:nvPr/>
        </p:nvGrpSpPr>
        <p:grpSpPr>
          <a:xfrm>
            <a:off x="9932035" y="2238849"/>
            <a:ext cx="2340967" cy="1465455"/>
            <a:chOff x="10091510" y="2215326"/>
            <a:chExt cx="2340967" cy="1465455"/>
          </a:xfrm>
        </p:grpSpPr>
        <p:sp>
          <p:nvSpPr>
            <p:cNvPr id="22" name="Oval 21">
              <a:extLst>
                <a:ext uri="{FF2B5EF4-FFF2-40B4-BE49-F238E27FC236}">
                  <a16:creationId xmlns:a16="http://schemas.microsoft.com/office/drawing/2014/main" id="{B4D9FEA2-119D-DD46-87C9-2A2914ED56B5}"/>
                </a:ext>
              </a:extLst>
            </p:cNvPr>
            <p:cNvSpPr/>
            <p:nvPr/>
          </p:nvSpPr>
          <p:spPr>
            <a:xfrm>
              <a:off x="10471573" y="2215326"/>
              <a:ext cx="1466846" cy="1465455"/>
            </a:xfrm>
            <a:prstGeom prst="ellipse">
              <a:avLst/>
            </a:prstGeom>
            <a:solidFill>
              <a:schemeClr val="accent2"/>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3" name="TextBox 22">
              <a:extLst>
                <a:ext uri="{FF2B5EF4-FFF2-40B4-BE49-F238E27FC236}">
                  <a16:creationId xmlns:a16="http://schemas.microsoft.com/office/drawing/2014/main" id="{B661FCC4-8E2A-7742-BE9E-EDB9EEB94EE6}"/>
                </a:ext>
              </a:extLst>
            </p:cNvPr>
            <p:cNvSpPr txBox="1"/>
            <p:nvPr/>
          </p:nvSpPr>
          <p:spPr>
            <a:xfrm>
              <a:off x="10091510" y="2498253"/>
              <a:ext cx="2340967" cy="830997"/>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5th gen</a:t>
              </a:r>
            </a:p>
            <a:p>
              <a:pPr algn="ctr"/>
              <a:r>
                <a:rPr lang="en-VN" sz="2400" dirty="0">
                  <a:latin typeface="Times New Roman" panose="02020603050405020304" pitchFamily="18" charset="0"/>
                  <a:cs typeface="Times New Roman" panose="02020603050405020304" pitchFamily="18" charset="0"/>
                </a:rPr>
                <a:t>1985 -</a:t>
              </a:r>
            </a:p>
          </p:txBody>
        </p:sp>
      </p:grpSp>
      <p:sp>
        <p:nvSpPr>
          <p:cNvPr id="28" name="TextBox 27">
            <a:extLst>
              <a:ext uri="{FF2B5EF4-FFF2-40B4-BE49-F238E27FC236}">
                <a16:creationId xmlns:a16="http://schemas.microsoft.com/office/drawing/2014/main" id="{9972B0BC-8876-6E45-A636-A2CE7A7B6424}"/>
              </a:ext>
            </a:extLst>
          </p:cNvPr>
          <p:cNvSpPr txBox="1"/>
          <p:nvPr/>
        </p:nvSpPr>
        <p:spPr>
          <a:xfrm>
            <a:off x="8046909" y="1181693"/>
            <a:ext cx="2044601" cy="830997"/>
          </a:xfrm>
          <a:prstGeom prst="rect">
            <a:avLst/>
          </a:prstGeom>
          <a:noFill/>
        </p:spPr>
        <p:txBody>
          <a:bodyPr wrap="square" rtlCol="0">
            <a:spAutoFit/>
          </a:bodyPr>
          <a:lstStyle/>
          <a:p>
            <a:r>
              <a:rPr lang="en-VN" sz="2400" dirty="0">
                <a:latin typeface="Times New Roman" panose="02020603050405020304" pitchFamily="18" charset="0"/>
                <a:cs typeface="Times New Roman" panose="02020603050405020304" pitchFamily="18" charset="0"/>
              </a:rPr>
              <a:t>Altair 8800 (First desktop)</a:t>
            </a:r>
          </a:p>
        </p:txBody>
      </p:sp>
      <p:sp>
        <p:nvSpPr>
          <p:cNvPr id="29" name="TextBox 28">
            <a:extLst>
              <a:ext uri="{FF2B5EF4-FFF2-40B4-BE49-F238E27FC236}">
                <a16:creationId xmlns:a16="http://schemas.microsoft.com/office/drawing/2014/main" id="{FEBD1B5E-D869-9C4B-A39D-FBFC2402DAD1}"/>
              </a:ext>
            </a:extLst>
          </p:cNvPr>
          <p:cNvSpPr txBox="1"/>
          <p:nvPr/>
        </p:nvSpPr>
        <p:spPr>
          <a:xfrm>
            <a:off x="8247084" y="3704304"/>
            <a:ext cx="1501825" cy="830997"/>
          </a:xfrm>
          <a:prstGeom prst="rect">
            <a:avLst/>
          </a:prstGeom>
          <a:noFill/>
        </p:spPr>
        <p:txBody>
          <a:bodyPr wrap="square" rtlCol="0">
            <a:spAutoFit/>
          </a:bodyPr>
          <a:lstStyle/>
          <a:p>
            <a:r>
              <a:rPr lang="en-VN" sz="2400" dirty="0">
                <a:latin typeface="Times New Roman" panose="02020603050405020304" pitchFamily="18" charset="0"/>
                <a:cs typeface="Times New Roman" panose="02020603050405020304" pitchFamily="18" charset="0"/>
              </a:rPr>
              <a:t>Computer networks</a:t>
            </a:r>
          </a:p>
        </p:txBody>
      </p:sp>
      <p:sp>
        <p:nvSpPr>
          <p:cNvPr id="30" name="TextBox 29">
            <a:extLst>
              <a:ext uri="{FF2B5EF4-FFF2-40B4-BE49-F238E27FC236}">
                <a16:creationId xmlns:a16="http://schemas.microsoft.com/office/drawing/2014/main" id="{D8FF2740-715D-4748-B352-792B57AD7C6C}"/>
              </a:ext>
            </a:extLst>
          </p:cNvPr>
          <p:cNvSpPr txBox="1"/>
          <p:nvPr/>
        </p:nvSpPr>
        <p:spPr>
          <a:xfrm>
            <a:off x="10218832" y="1759361"/>
            <a:ext cx="2044601" cy="461665"/>
          </a:xfrm>
          <a:prstGeom prst="rect">
            <a:avLst/>
          </a:prstGeom>
          <a:noFill/>
        </p:spPr>
        <p:txBody>
          <a:bodyPr wrap="square" rtlCol="0">
            <a:spAutoFit/>
          </a:bodyPr>
          <a:lstStyle/>
          <a:p>
            <a:r>
              <a:rPr lang="en-VN" sz="2400" dirty="0">
                <a:latin typeface="Times New Roman" panose="02020603050405020304" pitchFamily="18" charset="0"/>
                <a:cs typeface="Times New Roman" panose="02020603050405020304" pitchFamily="18" charset="0"/>
              </a:rPr>
              <a:t>Open-ended</a:t>
            </a:r>
          </a:p>
        </p:txBody>
      </p:sp>
      <p:sp>
        <p:nvSpPr>
          <p:cNvPr id="31" name="TextBox 30">
            <a:extLst>
              <a:ext uri="{FF2B5EF4-FFF2-40B4-BE49-F238E27FC236}">
                <a16:creationId xmlns:a16="http://schemas.microsoft.com/office/drawing/2014/main" id="{F21FC873-8AA0-5C40-B05E-7C55B2F098E6}"/>
              </a:ext>
            </a:extLst>
          </p:cNvPr>
          <p:cNvSpPr txBox="1"/>
          <p:nvPr/>
        </p:nvSpPr>
        <p:spPr>
          <a:xfrm>
            <a:off x="10424095" y="3947179"/>
            <a:ext cx="1848907" cy="1938992"/>
          </a:xfrm>
          <a:prstGeom prst="rect">
            <a:avLst/>
          </a:prstGeom>
          <a:noFill/>
        </p:spPr>
        <p:txBody>
          <a:bodyPr wrap="square" rtlCol="0">
            <a:spAutoFit/>
          </a:bodyPr>
          <a:lstStyle/>
          <a:p>
            <a:r>
              <a:rPr lang="en-VN" sz="2400" dirty="0">
                <a:latin typeface="Times New Roman" panose="02020603050405020304" pitchFamily="18" charset="0"/>
                <a:cs typeface="Times New Roman" panose="02020603050405020304" pitchFamily="18" charset="0"/>
              </a:rPr>
              <a:t>laptop</a:t>
            </a:r>
          </a:p>
          <a:p>
            <a:r>
              <a:rPr lang="en-VN" sz="2400" dirty="0">
                <a:latin typeface="Times New Roman" panose="02020603050405020304" pitchFamily="18" charset="0"/>
                <a:cs typeface="Times New Roman" panose="02020603050405020304" pitchFamily="18" charset="0"/>
              </a:rPr>
              <a:t>palmtop</a:t>
            </a:r>
          </a:p>
          <a:p>
            <a:r>
              <a:rPr lang="en-VN" sz="2400" dirty="0">
                <a:latin typeface="Times New Roman" panose="02020603050405020304" pitchFamily="18" charset="0"/>
                <a:cs typeface="Times New Roman" panose="02020603050405020304" pitchFamily="18" charset="0"/>
              </a:rPr>
              <a:t>media</a:t>
            </a:r>
          </a:p>
          <a:p>
            <a:r>
              <a:rPr lang="en-VN" sz="2400" dirty="0">
                <a:latin typeface="Times New Roman" panose="02020603050405020304" pitchFamily="18" charset="0"/>
                <a:cs typeface="Times New Roman" panose="02020603050405020304" pitchFamily="18" charset="0"/>
              </a:rPr>
              <a:t>multimedia</a:t>
            </a:r>
          </a:p>
          <a:p>
            <a:r>
              <a:rPr lang="en-VN" sz="2400" dirty="0">
                <a:latin typeface="Times New Roman" panose="02020603050405020304" pitchFamily="18" charset="0"/>
                <a:cs typeface="Times New Roman" panose="02020603050405020304" pitchFamily="18" charset="0"/>
              </a:rPr>
              <a:t>virtual reality</a:t>
            </a:r>
          </a:p>
        </p:txBody>
      </p:sp>
    </p:spTree>
    <p:extLst>
      <p:ext uri="{BB962C8B-B14F-4D97-AF65-F5344CB8AC3E}">
        <p14:creationId xmlns:p14="http://schemas.microsoft.com/office/powerpoint/2010/main" val="3553413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32C4B9-29DC-444F-B0C6-CF540AD690CE}"/>
              </a:ext>
            </a:extLst>
          </p:cNvPr>
          <p:cNvSpPr>
            <a:spLocks noGrp="1"/>
          </p:cNvSpPr>
          <p:nvPr>
            <p:ph type="title"/>
          </p:nvPr>
        </p:nvSpPr>
        <p:spPr/>
        <p:txBody>
          <a:bodyPr/>
          <a:lstStyle/>
          <a:p>
            <a:r>
              <a:rPr lang="en-US" sz="3000" dirty="0"/>
              <a:t>History of Computers</a:t>
            </a:r>
          </a:p>
        </p:txBody>
      </p:sp>
      <p:sp>
        <p:nvSpPr>
          <p:cNvPr id="5" name="Text Placeholder 4">
            <a:extLst>
              <a:ext uri="{FF2B5EF4-FFF2-40B4-BE49-F238E27FC236}">
                <a16:creationId xmlns:a16="http://schemas.microsoft.com/office/drawing/2014/main" id="{D0E2A53C-E66D-5A40-A22F-89AD5BE02682}"/>
              </a:ext>
            </a:extLst>
          </p:cNvPr>
          <p:cNvSpPr>
            <a:spLocks noGrp="1"/>
          </p:cNvSpPr>
          <p:nvPr>
            <p:ph type="body" sz="quarter" idx="10"/>
          </p:nvPr>
        </p:nvSpPr>
        <p:spPr/>
        <p:txBody>
          <a:bodyPr>
            <a:noAutofit/>
          </a:bodyPr>
          <a:lstStyle/>
          <a:p>
            <a:r>
              <a:rPr lang="en-VN" sz="3600" dirty="0"/>
              <a:t>Supplement Slides</a:t>
            </a:r>
          </a:p>
        </p:txBody>
      </p:sp>
    </p:spTree>
    <p:custDataLst>
      <p:tags r:id="rId1"/>
    </p:custDataLst>
    <p:extLst>
      <p:ext uri="{BB962C8B-B14F-4D97-AF65-F5344CB8AC3E}">
        <p14:creationId xmlns:p14="http://schemas.microsoft.com/office/powerpoint/2010/main" val="11809027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17</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Analogue Computers</a:t>
            </a:r>
          </a:p>
        </p:txBody>
      </p:sp>
      <p:sp>
        <p:nvSpPr>
          <p:cNvPr id="14" name="Rectangle 2">
            <a:extLst>
              <a:ext uri="{FF2B5EF4-FFF2-40B4-BE49-F238E27FC236}">
                <a16:creationId xmlns:a16="http://schemas.microsoft.com/office/drawing/2014/main" id="{4FF1A2F6-C0F2-8B48-896B-88FCFB7C409D}"/>
              </a:ext>
            </a:extLst>
          </p:cNvPr>
          <p:cNvSpPr txBox="1">
            <a:spLocks noChangeArrowheads="1"/>
          </p:cNvSpPr>
          <p:nvPr/>
        </p:nvSpPr>
        <p:spPr bwMode="auto">
          <a:xfrm>
            <a:off x="151174" y="1686911"/>
            <a:ext cx="6049962" cy="44281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01638" indent="-296863">
              <a:spcBef>
                <a:spcPct val="20000"/>
              </a:spcBef>
              <a:buClr>
                <a:schemeClr val="hlink"/>
              </a:buClr>
              <a:buFont typeface="Wingdings" panose="05000000000000000000" pitchFamily="2" charset="2"/>
              <a:buChar char="v"/>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defRPr sz="3200" b="1">
                <a:solidFill>
                  <a:schemeClr val="accent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defRPr sz="2800">
                <a:solidFill>
                  <a:schemeClr val="tx1"/>
                </a:solidFill>
                <a:latin typeface="Arial" panose="020B0604020202020204" pitchFamily="34" charset="0"/>
              </a:defRPr>
            </a:lvl2pPr>
            <a:lvl3pPr marL="1143000" indent="-228600">
              <a:spcBef>
                <a:spcPct val="20000"/>
              </a:spcBef>
              <a:buClr>
                <a:schemeClr val="tx1"/>
              </a:buClr>
              <a:buChar cha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defRPr sz="2400">
                <a:solidFill>
                  <a:schemeClr val="tx1"/>
                </a:solidFill>
                <a:latin typeface="Arial" panose="020B0604020202020204" pitchFamily="34" charset="0"/>
              </a:defRPr>
            </a:lvl3pPr>
            <a:lvl4pPr marL="1600200" indent="-228600">
              <a:spcBef>
                <a:spcPct val="20000"/>
              </a:spcBef>
              <a:buChar cha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defRPr sz="2000">
                <a:solidFill>
                  <a:schemeClr val="tx1"/>
                </a:solidFill>
                <a:latin typeface="Arial" panose="020B0604020202020204" pitchFamily="34" charset="0"/>
              </a:defRPr>
            </a:lvl4pPr>
            <a:lvl5pPr marL="2057400" indent="-228600">
              <a:spcBef>
                <a:spcPct val="20000"/>
              </a:spcBef>
              <a:buChar cha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defRPr sz="2000">
                <a:solidFill>
                  <a:schemeClr val="tx1"/>
                </a:solidFill>
                <a:latin typeface="Arial" panose="020B0604020202020204" pitchFamily="34" charset="0"/>
              </a:defRPr>
            </a:lvl9pPr>
          </a:lstStyle>
          <a:p>
            <a:pPr>
              <a:buSzPct val="72000"/>
            </a:pPr>
            <a:r>
              <a:rPr lang="vi-VN" altLang="vi-VN" sz="3000" b="0" dirty="0">
                <a:solidFill>
                  <a:schemeClr val="tx1"/>
                </a:solidFill>
              </a:rPr>
              <a:t>Đầu tiên hoàn toàn tự động và lập trình Loom</a:t>
            </a:r>
          </a:p>
          <a:p>
            <a:pPr>
              <a:buSzPct val="72000"/>
            </a:pPr>
            <a:r>
              <a:rPr lang="vi-VN" altLang="vi-VN" sz="3000" b="0" dirty="0">
                <a:solidFill>
                  <a:srgbClr val="FF0000"/>
                </a:solidFill>
              </a:rPr>
              <a:t>Thẻ</a:t>
            </a:r>
            <a:r>
              <a:rPr lang="en-US" altLang="vi-VN" sz="3000" b="0" dirty="0">
                <a:solidFill>
                  <a:srgbClr val="FF0000"/>
                </a:solidFill>
              </a:rPr>
              <a:t>/ </a:t>
            </a:r>
            <a:r>
              <a:rPr lang="en-US" altLang="vi-VN" sz="3000" b="0" dirty="0" err="1">
                <a:solidFill>
                  <a:srgbClr val="FF0000"/>
                </a:solidFill>
              </a:rPr>
              <a:t>bìa</a:t>
            </a:r>
            <a:r>
              <a:rPr lang="vi-VN" altLang="vi-VN" sz="3000" b="0" dirty="0">
                <a:solidFill>
                  <a:srgbClr val="FF0000"/>
                </a:solidFill>
              </a:rPr>
              <a:t> đục lỗ</a:t>
            </a:r>
            <a:r>
              <a:rPr lang="vi-VN" altLang="vi-VN" sz="3000" b="0" dirty="0">
                <a:solidFill>
                  <a:schemeClr val="tx1"/>
                </a:solidFill>
              </a:rPr>
              <a:t> được sử dụng cho chương trình</a:t>
            </a:r>
            <a:r>
              <a:rPr lang="en-US" altLang="vi-VN" sz="3000" b="0" dirty="0">
                <a:solidFill>
                  <a:schemeClr val="tx1"/>
                </a:solidFill>
              </a:rPr>
              <a:t>.</a:t>
            </a:r>
            <a:r>
              <a:rPr lang="vi-VN" altLang="vi-VN" sz="3000" b="0" dirty="0">
                <a:solidFill>
                  <a:schemeClr val="tx1"/>
                </a:solidFill>
              </a:rPr>
              <a:t> Các mẫu được dệt thành vải</a:t>
            </a:r>
            <a:r>
              <a:rPr lang="en-US" altLang="vi-VN" sz="3000" b="0" dirty="0">
                <a:solidFill>
                  <a:schemeClr val="tx1"/>
                </a:solidFill>
              </a:rPr>
              <a:t>.</a:t>
            </a:r>
          </a:p>
          <a:p>
            <a:pPr>
              <a:buSzPct val="72000"/>
            </a:pPr>
            <a:r>
              <a:rPr lang="en-US" altLang="vi-VN" sz="3000" b="0" dirty="0" err="1">
                <a:solidFill>
                  <a:schemeClr val="tx1"/>
                </a:solidFill>
              </a:rPr>
              <a:t>Đây</a:t>
            </a:r>
            <a:r>
              <a:rPr lang="en-US" altLang="vi-VN" sz="3000" b="0" dirty="0">
                <a:solidFill>
                  <a:schemeClr val="tx1"/>
                </a:solidFill>
              </a:rPr>
              <a:t> </a:t>
            </a:r>
            <a:r>
              <a:rPr lang="en-US" altLang="vi-VN" sz="3000" b="0" dirty="0" err="1">
                <a:solidFill>
                  <a:schemeClr val="tx1"/>
                </a:solidFill>
              </a:rPr>
              <a:t>là</a:t>
            </a:r>
            <a:r>
              <a:rPr lang="en-US" altLang="vi-VN" sz="3000" b="0" dirty="0">
                <a:solidFill>
                  <a:schemeClr val="tx1"/>
                </a:solidFill>
              </a:rPr>
              <a:t> </a:t>
            </a:r>
            <a:r>
              <a:rPr lang="en-US" altLang="vi-VN" sz="3000" b="0" dirty="0" err="1">
                <a:solidFill>
                  <a:schemeClr val="tx1"/>
                </a:solidFill>
              </a:rPr>
              <a:t>thiết</a:t>
            </a:r>
            <a:r>
              <a:rPr lang="en-US" altLang="vi-VN" sz="3000" b="0" dirty="0">
                <a:solidFill>
                  <a:schemeClr val="tx1"/>
                </a:solidFill>
              </a:rPr>
              <a:t> </a:t>
            </a:r>
            <a:r>
              <a:rPr lang="en-US" altLang="vi-VN" sz="3000" b="0" dirty="0" err="1">
                <a:solidFill>
                  <a:schemeClr val="tx1"/>
                </a:solidFill>
              </a:rPr>
              <a:t>bị</a:t>
            </a:r>
            <a:r>
              <a:rPr lang="en-US" altLang="vi-VN" sz="3000" b="0" dirty="0">
                <a:solidFill>
                  <a:schemeClr val="tx1"/>
                </a:solidFill>
              </a:rPr>
              <a:t> </a:t>
            </a:r>
            <a:r>
              <a:rPr lang="en-US" altLang="vi-VN" sz="3000" b="0" dirty="0" err="1">
                <a:solidFill>
                  <a:schemeClr val="tx1"/>
                </a:solidFill>
              </a:rPr>
              <a:t>nhập</a:t>
            </a:r>
            <a:r>
              <a:rPr lang="en-US" altLang="vi-VN" sz="3000" b="0" dirty="0">
                <a:solidFill>
                  <a:schemeClr val="tx1"/>
                </a:solidFill>
              </a:rPr>
              <a:t> </a:t>
            </a:r>
            <a:r>
              <a:rPr lang="en-US" altLang="vi-VN" sz="3000" b="0" dirty="0" err="1">
                <a:solidFill>
                  <a:schemeClr val="tx1"/>
                </a:solidFill>
              </a:rPr>
              <a:t>đầu</a:t>
            </a:r>
            <a:r>
              <a:rPr lang="en-US" altLang="vi-VN" sz="3000" b="0" dirty="0">
                <a:solidFill>
                  <a:schemeClr val="tx1"/>
                </a:solidFill>
              </a:rPr>
              <a:t> </a:t>
            </a:r>
            <a:r>
              <a:rPr lang="en-US" altLang="vi-VN" sz="3000" b="0" dirty="0" err="1">
                <a:solidFill>
                  <a:schemeClr val="tx1"/>
                </a:solidFill>
              </a:rPr>
              <a:t>tiên</a:t>
            </a:r>
            <a:r>
              <a:rPr lang="en-US" altLang="vi-VN" sz="3000" b="0" dirty="0">
                <a:solidFill>
                  <a:schemeClr val="tx1"/>
                </a:solidFill>
              </a:rPr>
              <a:t> </a:t>
            </a:r>
            <a:r>
              <a:rPr lang="en-US" altLang="vi-VN" sz="3000" b="0" dirty="0" err="1">
                <a:solidFill>
                  <a:schemeClr val="tx1"/>
                </a:solidFill>
              </a:rPr>
              <a:t>xuất</a:t>
            </a:r>
            <a:r>
              <a:rPr lang="en-US" altLang="vi-VN" sz="3000" b="0" dirty="0">
                <a:solidFill>
                  <a:schemeClr val="tx1"/>
                </a:solidFill>
              </a:rPr>
              <a:t> </a:t>
            </a:r>
            <a:r>
              <a:rPr lang="en-US" altLang="vi-VN" sz="3000" b="0" dirty="0" err="1">
                <a:solidFill>
                  <a:schemeClr val="tx1"/>
                </a:solidFill>
              </a:rPr>
              <a:t>hiện</a:t>
            </a:r>
            <a:r>
              <a:rPr lang="en-US" altLang="vi-VN" sz="3000" b="0" dirty="0">
                <a:solidFill>
                  <a:schemeClr val="tx1"/>
                </a:solidFill>
              </a:rPr>
              <a:t> </a:t>
            </a:r>
            <a:r>
              <a:rPr lang="en-US" altLang="vi-VN" sz="3000" b="0" dirty="0" err="1">
                <a:solidFill>
                  <a:schemeClr val="tx1"/>
                </a:solidFill>
              </a:rPr>
              <a:t>trên</a:t>
            </a:r>
            <a:r>
              <a:rPr lang="en-US" altLang="vi-VN" sz="3000" b="0" dirty="0">
                <a:solidFill>
                  <a:schemeClr val="tx1"/>
                </a:solidFill>
              </a:rPr>
              <a:t> </a:t>
            </a:r>
            <a:r>
              <a:rPr lang="en-US" altLang="vi-VN" sz="3000" b="0" dirty="0" err="1">
                <a:solidFill>
                  <a:schemeClr val="tx1"/>
                </a:solidFill>
              </a:rPr>
              <a:t>thế</a:t>
            </a:r>
            <a:r>
              <a:rPr lang="en-US" altLang="vi-VN" sz="3000" b="0" dirty="0">
                <a:solidFill>
                  <a:schemeClr val="tx1"/>
                </a:solidFill>
              </a:rPr>
              <a:t> </a:t>
            </a:r>
            <a:r>
              <a:rPr lang="en-US" altLang="vi-VN" sz="3000" b="0" dirty="0" err="1">
                <a:solidFill>
                  <a:schemeClr val="tx1"/>
                </a:solidFill>
              </a:rPr>
              <a:t>giới</a:t>
            </a:r>
            <a:r>
              <a:rPr lang="en-US" altLang="vi-VN" sz="3000" b="0" dirty="0">
                <a:solidFill>
                  <a:schemeClr val="tx1"/>
                </a:solidFill>
              </a:rPr>
              <a:t> </a:t>
            </a:r>
            <a:r>
              <a:rPr lang="en-US" altLang="vi-VN" sz="3000" b="0" dirty="0">
                <a:solidFill>
                  <a:schemeClr val="tx1"/>
                </a:solidFill>
                <a:sym typeface="Wingdings" panose="05000000000000000000" pitchFamily="2" charset="2"/>
              </a:rPr>
              <a:t> </a:t>
            </a:r>
            <a:r>
              <a:rPr lang="en-US" altLang="vi-VN" sz="3000" b="0" dirty="0" err="1">
                <a:solidFill>
                  <a:schemeClr val="tx1"/>
                </a:solidFill>
                <a:sym typeface="Wingdings" panose="05000000000000000000" pitchFamily="2" charset="2"/>
              </a:rPr>
              <a:t>Đưa</a:t>
            </a:r>
            <a:r>
              <a:rPr lang="en-US" altLang="vi-VN" sz="3000" b="0" dirty="0">
                <a:solidFill>
                  <a:schemeClr val="tx1"/>
                </a:solidFill>
                <a:sym typeface="Wingdings" panose="05000000000000000000" pitchFamily="2" charset="2"/>
              </a:rPr>
              <a:t> </a:t>
            </a:r>
            <a:r>
              <a:rPr lang="en-US" altLang="vi-VN" sz="3000" b="0" dirty="0" err="1">
                <a:solidFill>
                  <a:schemeClr val="tx1"/>
                </a:solidFill>
                <a:sym typeface="Wingdings" panose="05000000000000000000" pitchFamily="2" charset="2"/>
              </a:rPr>
              <a:t>dữ</a:t>
            </a:r>
            <a:r>
              <a:rPr lang="en-US" altLang="vi-VN" sz="3000" b="0" dirty="0">
                <a:solidFill>
                  <a:schemeClr val="tx1"/>
                </a:solidFill>
                <a:sym typeface="Wingdings" panose="05000000000000000000" pitchFamily="2" charset="2"/>
              </a:rPr>
              <a:t> </a:t>
            </a:r>
            <a:r>
              <a:rPr lang="en-US" altLang="vi-VN" sz="3000" b="0" dirty="0" err="1">
                <a:solidFill>
                  <a:schemeClr val="tx1"/>
                </a:solidFill>
                <a:sym typeface="Wingdings" panose="05000000000000000000" pitchFamily="2" charset="2"/>
              </a:rPr>
              <a:t>liệu</a:t>
            </a:r>
            <a:r>
              <a:rPr lang="en-US" altLang="vi-VN" sz="3000" b="0" dirty="0">
                <a:solidFill>
                  <a:schemeClr val="tx1"/>
                </a:solidFill>
                <a:sym typeface="Wingdings" panose="05000000000000000000" pitchFamily="2" charset="2"/>
              </a:rPr>
              <a:t> </a:t>
            </a:r>
            <a:r>
              <a:rPr lang="en-US" altLang="vi-VN" sz="3000" b="0" dirty="0" err="1">
                <a:solidFill>
                  <a:schemeClr val="tx1"/>
                </a:solidFill>
                <a:sym typeface="Wingdings" panose="05000000000000000000" pitchFamily="2" charset="2"/>
              </a:rPr>
              <a:t>vào</a:t>
            </a:r>
            <a:r>
              <a:rPr lang="en-US" altLang="vi-VN" sz="3000" b="0" dirty="0">
                <a:solidFill>
                  <a:schemeClr val="tx1"/>
                </a:solidFill>
                <a:sym typeface="Wingdings" panose="05000000000000000000" pitchFamily="2" charset="2"/>
              </a:rPr>
              <a:t> </a:t>
            </a:r>
            <a:r>
              <a:rPr lang="en-US" altLang="vi-VN" sz="3000" b="0" dirty="0" err="1">
                <a:solidFill>
                  <a:schemeClr val="tx1"/>
                </a:solidFill>
                <a:sym typeface="Wingdings" panose="05000000000000000000" pitchFamily="2" charset="2"/>
              </a:rPr>
              <a:t>tính</a:t>
            </a:r>
            <a:r>
              <a:rPr lang="en-US" altLang="vi-VN" sz="3000" b="0" dirty="0">
                <a:solidFill>
                  <a:schemeClr val="tx1"/>
                </a:solidFill>
                <a:sym typeface="Wingdings" panose="05000000000000000000" pitchFamily="2" charset="2"/>
              </a:rPr>
              <a:t> </a:t>
            </a:r>
            <a:r>
              <a:rPr lang="en-US" altLang="vi-VN" sz="3000" b="0" dirty="0" err="1">
                <a:solidFill>
                  <a:schemeClr val="tx1"/>
                </a:solidFill>
                <a:sym typeface="Wingdings" panose="05000000000000000000" pitchFamily="2" charset="2"/>
              </a:rPr>
              <a:t>sau</a:t>
            </a:r>
            <a:r>
              <a:rPr lang="en-US" altLang="vi-VN" sz="3000" b="0" dirty="0">
                <a:solidFill>
                  <a:schemeClr val="tx1"/>
                </a:solidFill>
                <a:sym typeface="Wingdings" panose="05000000000000000000" pitchFamily="2" charset="2"/>
              </a:rPr>
              <a:t> </a:t>
            </a:r>
            <a:r>
              <a:rPr lang="en-US" altLang="vi-VN" sz="3000" b="0" dirty="0" err="1">
                <a:solidFill>
                  <a:schemeClr val="tx1"/>
                </a:solidFill>
                <a:sym typeface="Wingdings" panose="05000000000000000000" pitchFamily="2" charset="2"/>
              </a:rPr>
              <a:t>này</a:t>
            </a:r>
            <a:endParaRPr lang="en-US" altLang="vi-VN" sz="3000" b="0" dirty="0">
              <a:solidFill>
                <a:schemeClr val="tx1"/>
              </a:solidFill>
            </a:endParaRPr>
          </a:p>
        </p:txBody>
      </p:sp>
      <p:pic>
        <p:nvPicPr>
          <p:cNvPr id="15" name="Picture 3">
            <a:extLst>
              <a:ext uri="{FF2B5EF4-FFF2-40B4-BE49-F238E27FC236}">
                <a16:creationId xmlns:a16="http://schemas.microsoft.com/office/drawing/2014/main" id="{6629D303-89B8-B14A-A719-5C81C1C8AB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77038" y="990600"/>
            <a:ext cx="3733800" cy="4994275"/>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6" name="Rectangle 2">
            <a:extLst>
              <a:ext uri="{FF2B5EF4-FFF2-40B4-BE49-F238E27FC236}">
                <a16:creationId xmlns:a16="http://schemas.microsoft.com/office/drawing/2014/main" id="{A128FF12-0075-B546-99FF-352F012B32A0}"/>
              </a:ext>
            </a:extLst>
          </p:cNvPr>
          <p:cNvSpPr>
            <a:spLocks noChangeArrowheads="1"/>
          </p:cNvSpPr>
          <p:nvPr/>
        </p:nvSpPr>
        <p:spPr bwMode="auto">
          <a:xfrm>
            <a:off x="340857" y="1051577"/>
            <a:ext cx="4245073"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Font typeface="Wingdings" panose="05000000000000000000" pitchFamily="2" charset="2"/>
              <a:buChar char="v"/>
              <a:defRPr sz="3200" b="1">
                <a:solidFill>
                  <a:schemeClr val="accent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vi-VN" sz="3000" dirty="0">
                <a:solidFill>
                  <a:schemeClr val="tx1"/>
                </a:solidFill>
              </a:rPr>
              <a:t>1805 - </a:t>
            </a:r>
            <a:r>
              <a:rPr lang="en-US" altLang="vi-VN" sz="3000" dirty="0">
                <a:solidFill>
                  <a:srgbClr val="FF0000"/>
                </a:solidFill>
              </a:rPr>
              <a:t>Jacquard Loom</a:t>
            </a:r>
            <a:endParaRPr lang="vi-VN" altLang="vi-VN" sz="3000" dirty="0">
              <a:solidFill>
                <a:srgbClr val="FF0000"/>
              </a:solidFill>
            </a:endParaRPr>
          </a:p>
        </p:txBody>
      </p:sp>
    </p:spTree>
    <p:extLst>
      <p:ext uri="{BB962C8B-B14F-4D97-AF65-F5344CB8AC3E}">
        <p14:creationId xmlns:p14="http://schemas.microsoft.com/office/powerpoint/2010/main" val="23354264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18</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Analogue Computers</a:t>
            </a:r>
          </a:p>
        </p:txBody>
      </p:sp>
      <p:pic>
        <p:nvPicPr>
          <p:cNvPr id="8" name="Picture 3">
            <a:extLst>
              <a:ext uri="{FF2B5EF4-FFF2-40B4-BE49-F238E27FC236}">
                <a16:creationId xmlns:a16="http://schemas.microsoft.com/office/drawing/2014/main" id="{FD933535-1397-3D4B-BEBA-C15100E4945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08860" y="1051577"/>
            <a:ext cx="3802486" cy="5086149"/>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graphicFrame>
        <p:nvGraphicFramePr>
          <p:cNvPr id="9" name="Object 8">
            <a:extLst>
              <a:ext uri="{FF2B5EF4-FFF2-40B4-BE49-F238E27FC236}">
                <a16:creationId xmlns:a16="http://schemas.microsoft.com/office/drawing/2014/main" id="{E4A9BA39-390A-0A48-9155-F03F6CB8BA3B}"/>
              </a:ext>
            </a:extLst>
          </p:cNvPr>
          <p:cNvGraphicFramePr>
            <a:graphicFrameLocks noChangeAspect="1"/>
          </p:cNvGraphicFramePr>
          <p:nvPr>
            <p:extLst>
              <p:ext uri="{D42A27DB-BD31-4B8C-83A1-F6EECF244321}">
                <p14:modId xmlns:p14="http://schemas.microsoft.com/office/powerpoint/2010/main" val="1415232148"/>
              </p:ext>
            </p:extLst>
          </p:nvPr>
        </p:nvGraphicFramePr>
        <p:xfrm>
          <a:off x="3649765" y="4232726"/>
          <a:ext cx="4189619" cy="1905000"/>
        </p:xfrm>
        <a:graphic>
          <a:graphicData uri="http://schemas.openxmlformats.org/presentationml/2006/ole">
            <mc:AlternateContent xmlns:mc="http://schemas.openxmlformats.org/markup-compatibility/2006">
              <mc:Choice xmlns:v="urn:schemas-microsoft-com:vml" Requires="v">
                <p:oleObj spid="_x0000_s12323" name="Bitmap Image" r:id="rId5" imgW="2890800" imgH="1314360" progId="Paint.Picture">
                  <p:embed/>
                </p:oleObj>
              </mc:Choice>
              <mc:Fallback>
                <p:oleObj name="Bitmap Image" r:id="rId5" imgW="2890800" imgH="1314360" progId="Paint.Picture">
                  <p:embed/>
                  <p:pic>
                    <p:nvPicPr>
                      <p:cNvPr id="2" name="Object 1"/>
                      <p:cNvPicPr/>
                      <p:nvPr/>
                    </p:nvPicPr>
                    <p:blipFill>
                      <a:blip r:embed="rId6"/>
                      <a:stretch>
                        <a:fillRect/>
                      </a:stretch>
                    </p:blipFill>
                    <p:spPr>
                      <a:xfrm>
                        <a:off x="3649765" y="4232726"/>
                        <a:ext cx="4189619" cy="1905000"/>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86246EAF-A22B-C249-A946-02B53F3276AA}"/>
              </a:ext>
            </a:extLst>
          </p:cNvPr>
          <p:cNvGraphicFramePr>
            <a:graphicFrameLocks noChangeAspect="1"/>
          </p:cNvGraphicFramePr>
          <p:nvPr>
            <p:extLst>
              <p:ext uri="{D42A27DB-BD31-4B8C-83A1-F6EECF244321}">
                <p14:modId xmlns:p14="http://schemas.microsoft.com/office/powerpoint/2010/main" val="3321129301"/>
              </p:ext>
            </p:extLst>
          </p:nvPr>
        </p:nvGraphicFramePr>
        <p:xfrm>
          <a:off x="5330929" y="1220054"/>
          <a:ext cx="2052637" cy="2771775"/>
        </p:xfrm>
        <a:graphic>
          <a:graphicData uri="http://schemas.openxmlformats.org/presentationml/2006/ole">
            <mc:AlternateContent xmlns:mc="http://schemas.openxmlformats.org/markup-compatibility/2006">
              <mc:Choice xmlns:v="urn:schemas-microsoft-com:vml" Requires="v">
                <p:oleObj spid="_x0000_s12324" name="Bitmap Image" r:id="rId7" imgW="2052720" imgH="2771640" progId="Paint.Picture">
                  <p:embed/>
                </p:oleObj>
              </mc:Choice>
              <mc:Fallback>
                <p:oleObj name="Bitmap Image" r:id="rId7" imgW="2052720" imgH="2771640" progId="Paint.Picture">
                  <p:embed/>
                  <p:pic>
                    <p:nvPicPr>
                      <p:cNvPr id="3" name="Object 2"/>
                      <p:cNvPicPr/>
                      <p:nvPr/>
                    </p:nvPicPr>
                    <p:blipFill>
                      <a:blip r:embed="rId8"/>
                      <a:stretch>
                        <a:fillRect/>
                      </a:stretch>
                    </p:blipFill>
                    <p:spPr>
                      <a:xfrm>
                        <a:off x="5330929" y="1220054"/>
                        <a:ext cx="2052637" cy="2771775"/>
                      </a:xfrm>
                      <a:prstGeom prst="rect">
                        <a:avLst/>
                      </a:prstGeom>
                    </p:spPr>
                  </p:pic>
                </p:oleObj>
              </mc:Fallback>
            </mc:AlternateContent>
          </a:graphicData>
        </a:graphic>
      </p:graphicFrame>
      <p:sp>
        <p:nvSpPr>
          <p:cNvPr id="11" name="Rectangle 2">
            <a:extLst>
              <a:ext uri="{FF2B5EF4-FFF2-40B4-BE49-F238E27FC236}">
                <a16:creationId xmlns:a16="http://schemas.microsoft.com/office/drawing/2014/main" id="{3F51E6AE-62F5-BC4C-96A3-2F875227429A}"/>
              </a:ext>
            </a:extLst>
          </p:cNvPr>
          <p:cNvSpPr>
            <a:spLocks noChangeArrowheads="1"/>
          </p:cNvSpPr>
          <p:nvPr/>
        </p:nvSpPr>
        <p:spPr bwMode="auto">
          <a:xfrm>
            <a:off x="340857" y="1051577"/>
            <a:ext cx="4245073"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Font typeface="Wingdings" panose="05000000000000000000" pitchFamily="2" charset="2"/>
              <a:buChar char="v"/>
              <a:defRPr sz="3200" b="1">
                <a:solidFill>
                  <a:schemeClr val="accent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vi-VN" sz="3000" dirty="0">
                <a:solidFill>
                  <a:schemeClr val="tx1"/>
                </a:solidFill>
              </a:rPr>
              <a:t>1805 - </a:t>
            </a:r>
            <a:r>
              <a:rPr lang="en-US" altLang="vi-VN" sz="3000" dirty="0">
                <a:solidFill>
                  <a:srgbClr val="FF0000"/>
                </a:solidFill>
              </a:rPr>
              <a:t>Jacquard Loom</a:t>
            </a:r>
            <a:endParaRPr lang="vi-VN" altLang="vi-VN" sz="3000" dirty="0">
              <a:solidFill>
                <a:srgbClr val="FF0000"/>
              </a:solidFill>
            </a:endParaRPr>
          </a:p>
        </p:txBody>
      </p:sp>
    </p:spTree>
    <p:extLst>
      <p:ext uri="{BB962C8B-B14F-4D97-AF65-F5344CB8AC3E}">
        <p14:creationId xmlns:p14="http://schemas.microsoft.com/office/powerpoint/2010/main" val="38355335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19</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Analogue Computers</a:t>
            </a:r>
          </a:p>
        </p:txBody>
      </p:sp>
      <p:graphicFrame>
        <p:nvGraphicFramePr>
          <p:cNvPr id="11" name="Object 10">
            <a:extLst>
              <a:ext uri="{FF2B5EF4-FFF2-40B4-BE49-F238E27FC236}">
                <a16:creationId xmlns:a16="http://schemas.microsoft.com/office/drawing/2014/main" id="{4CE7E10A-FF97-8E47-B830-401333A3C9F8}"/>
              </a:ext>
            </a:extLst>
          </p:cNvPr>
          <p:cNvGraphicFramePr>
            <a:graphicFrameLocks noChangeAspect="1"/>
          </p:cNvGraphicFramePr>
          <p:nvPr>
            <p:extLst>
              <p:ext uri="{D42A27DB-BD31-4B8C-83A1-F6EECF244321}">
                <p14:modId xmlns:p14="http://schemas.microsoft.com/office/powerpoint/2010/main" val="3522899215"/>
              </p:ext>
            </p:extLst>
          </p:nvPr>
        </p:nvGraphicFramePr>
        <p:xfrm>
          <a:off x="694928" y="1744244"/>
          <a:ext cx="4010420" cy="2537680"/>
        </p:xfrm>
        <a:graphic>
          <a:graphicData uri="http://schemas.openxmlformats.org/presentationml/2006/ole">
            <mc:AlternateContent xmlns:mc="http://schemas.openxmlformats.org/markup-compatibility/2006">
              <mc:Choice xmlns:v="urn:schemas-microsoft-com:vml" Requires="v">
                <p:oleObj spid="_x0000_s13345" name="Bitmap Image" r:id="rId4" imgW="2552760" imgH="1666800" progId="Paint.Picture">
                  <p:embed/>
                </p:oleObj>
              </mc:Choice>
              <mc:Fallback>
                <p:oleObj name="Bitmap Image" r:id="rId4" imgW="2552760" imgH="1666800" progId="Paint.Picture">
                  <p:embed/>
                  <p:pic>
                    <p:nvPicPr>
                      <p:cNvPr id="4" name="Object 3"/>
                      <p:cNvPicPr/>
                      <p:nvPr/>
                    </p:nvPicPr>
                    <p:blipFill>
                      <a:blip r:embed="rId5"/>
                      <a:stretch>
                        <a:fillRect/>
                      </a:stretch>
                    </p:blipFill>
                    <p:spPr>
                      <a:xfrm>
                        <a:off x="694928" y="1744244"/>
                        <a:ext cx="4010420" cy="2537680"/>
                      </a:xfrm>
                      <a:prstGeom prst="rect">
                        <a:avLst/>
                      </a:prstGeom>
                    </p:spPr>
                  </p:pic>
                </p:oleObj>
              </mc:Fallback>
            </mc:AlternateContent>
          </a:graphicData>
        </a:graphic>
      </p:graphicFrame>
      <p:graphicFrame>
        <p:nvGraphicFramePr>
          <p:cNvPr id="12" name="Object 11">
            <a:extLst>
              <a:ext uri="{FF2B5EF4-FFF2-40B4-BE49-F238E27FC236}">
                <a16:creationId xmlns:a16="http://schemas.microsoft.com/office/drawing/2014/main" id="{7806C877-130A-4741-BB07-0B028BEE0F94}"/>
              </a:ext>
            </a:extLst>
          </p:cNvPr>
          <p:cNvGraphicFramePr>
            <a:graphicFrameLocks noChangeAspect="1"/>
          </p:cNvGraphicFramePr>
          <p:nvPr>
            <p:extLst>
              <p:ext uri="{D42A27DB-BD31-4B8C-83A1-F6EECF244321}">
                <p14:modId xmlns:p14="http://schemas.microsoft.com/office/powerpoint/2010/main" val="2611671311"/>
              </p:ext>
            </p:extLst>
          </p:nvPr>
        </p:nvGraphicFramePr>
        <p:xfrm>
          <a:off x="681037" y="4538662"/>
          <a:ext cx="4024311" cy="1859673"/>
        </p:xfrm>
        <a:graphic>
          <a:graphicData uri="http://schemas.openxmlformats.org/presentationml/2006/ole">
            <mc:AlternateContent xmlns:mc="http://schemas.openxmlformats.org/markup-compatibility/2006">
              <mc:Choice xmlns:v="urn:schemas-microsoft-com:vml" Requires="v">
                <p:oleObj spid="_x0000_s13346" name="Bitmap Image" r:id="rId6" imgW="3205080" imgH="1481040" progId="Paint.Picture">
                  <p:embed/>
                </p:oleObj>
              </mc:Choice>
              <mc:Fallback>
                <p:oleObj name="Bitmap Image" r:id="rId6" imgW="3205080" imgH="1481040" progId="Paint.Picture">
                  <p:embed/>
                  <p:pic>
                    <p:nvPicPr>
                      <p:cNvPr id="5" name="Object 4"/>
                      <p:cNvPicPr/>
                      <p:nvPr/>
                    </p:nvPicPr>
                    <p:blipFill>
                      <a:blip r:embed="rId7"/>
                      <a:stretch>
                        <a:fillRect/>
                      </a:stretch>
                    </p:blipFill>
                    <p:spPr>
                      <a:xfrm>
                        <a:off x="681037" y="4538662"/>
                        <a:ext cx="4024311" cy="1859673"/>
                      </a:xfrm>
                      <a:prstGeom prst="rect">
                        <a:avLst/>
                      </a:prstGeom>
                    </p:spPr>
                  </p:pic>
                </p:oleObj>
              </mc:Fallback>
            </mc:AlternateContent>
          </a:graphicData>
        </a:graphic>
      </p:graphicFrame>
      <p:sp>
        <p:nvSpPr>
          <p:cNvPr id="13" name="Rectangle 12">
            <a:extLst>
              <a:ext uri="{FF2B5EF4-FFF2-40B4-BE49-F238E27FC236}">
                <a16:creationId xmlns:a16="http://schemas.microsoft.com/office/drawing/2014/main" id="{ED0B6343-B61A-7F48-BAF1-2B2667F6B716}"/>
              </a:ext>
            </a:extLst>
          </p:cNvPr>
          <p:cNvSpPr/>
          <p:nvPr/>
        </p:nvSpPr>
        <p:spPr>
          <a:xfrm>
            <a:off x="5268515" y="1808901"/>
            <a:ext cx="6700838" cy="302989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endParaRPr lang="en-US" sz="2800" dirty="0"/>
          </a:p>
          <a:p>
            <a:r>
              <a:rPr lang="en-US" sz="2800" dirty="0" err="1"/>
              <a:t>Nhập</a:t>
            </a:r>
            <a:r>
              <a:rPr lang="en-US" sz="2800" dirty="0"/>
              <a:t> </a:t>
            </a:r>
            <a:r>
              <a:rPr lang="en-US" sz="2800" dirty="0" err="1"/>
              <a:t>vào</a:t>
            </a:r>
            <a:r>
              <a:rPr lang="en-US" sz="2800" dirty="0"/>
              <a:t>: I love you</a:t>
            </a:r>
          </a:p>
          <a:p>
            <a:r>
              <a:rPr lang="en-US" sz="2800" dirty="0"/>
              <a:t> I : 10001000</a:t>
            </a:r>
          </a:p>
          <a:p>
            <a:r>
              <a:rPr lang="en-US" sz="2800" dirty="0"/>
              <a:t> L : 10000001</a:t>
            </a:r>
          </a:p>
          <a:p>
            <a:r>
              <a:rPr lang="en-US" sz="2800" dirty="0" err="1"/>
              <a:t>v.v</a:t>
            </a:r>
            <a:r>
              <a:rPr lang="en-US" sz="2800" dirty="0"/>
              <a:t>…</a:t>
            </a:r>
          </a:p>
          <a:p>
            <a:endParaRPr lang="en-US" sz="2800" dirty="0"/>
          </a:p>
          <a:p>
            <a:r>
              <a:rPr lang="en-US" sz="2800" dirty="0"/>
              <a:t>I :</a:t>
            </a:r>
          </a:p>
          <a:p>
            <a:endParaRPr lang="en-US" sz="2800" dirty="0"/>
          </a:p>
        </p:txBody>
      </p:sp>
      <p:grpSp>
        <p:nvGrpSpPr>
          <p:cNvPr id="6" name="Group 5">
            <a:extLst>
              <a:ext uri="{FF2B5EF4-FFF2-40B4-BE49-F238E27FC236}">
                <a16:creationId xmlns:a16="http://schemas.microsoft.com/office/drawing/2014/main" id="{5695885C-C7AE-6A4B-AB32-CB624E48DC94}"/>
              </a:ext>
            </a:extLst>
          </p:cNvPr>
          <p:cNvGrpSpPr/>
          <p:nvPr/>
        </p:nvGrpSpPr>
        <p:grpSpPr>
          <a:xfrm>
            <a:off x="5915024" y="4283870"/>
            <a:ext cx="3808809" cy="254792"/>
            <a:chOff x="4572000" y="2890839"/>
            <a:chExt cx="3808809" cy="254792"/>
          </a:xfrm>
        </p:grpSpPr>
        <p:sp>
          <p:nvSpPr>
            <p:cNvPr id="14" name="Oval 13">
              <a:extLst>
                <a:ext uri="{FF2B5EF4-FFF2-40B4-BE49-F238E27FC236}">
                  <a16:creationId xmlns:a16="http://schemas.microsoft.com/office/drawing/2014/main" id="{2E8C6B12-2E99-A749-8073-581399B074C2}"/>
                </a:ext>
              </a:extLst>
            </p:cNvPr>
            <p:cNvSpPr/>
            <p:nvPr/>
          </p:nvSpPr>
          <p:spPr>
            <a:xfrm>
              <a:off x="4572000" y="2895600"/>
              <a:ext cx="228600" cy="22860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B4E5593A-6892-E041-87AB-C78053C0C047}"/>
                </a:ext>
              </a:extLst>
            </p:cNvPr>
            <p:cNvSpPr/>
            <p:nvPr/>
          </p:nvSpPr>
          <p:spPr>
            <a:xfrm>
              <a:off x="5069681" y="2895600"/>
              <a:ext cx="228600" cy="2286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6" name="Oval 15">
              <a:extLst>
                <a:ext uri="{FF2B5EF4-FFF2-40B4-BE49-F238E27FC236}">
                  <a16:creationId xmlns:a16="http://schemas.microsoft.com/office/drawing/2014/main" id="{A7A18A71-4F7B-C24A-B578-2673C381EE07}"/>
                </a:ext>
              </a:extLst>
            </p:cNvPr>
            <p:cNvSpPr/>
            <p:nvPr/>
          </p:nvSpPr>
          <p:spPr>
            <a:xfrm>
              <a:off x="5607844" y="2917031"/>
              <a:ext cx="228600" cy="2286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 name="Oval 16">
              <a:extLst>
                <a:ext uri="{FF2B5EF4-FFF2-40B4-BE49-F238E27FC236}">
                  <a16:creationId xmlns:a16="http://schemas.microsoft.com/office/drawing/2014/main" id="{9F478C04-8F2A-324C-BD38-51E288BA3D1A}"/>
                </a:ext>
              </a:extLst>
            </p:cNvPr>
            <p:cNvSpPr/>
            <p:nvPr/>
          </p:nvSpPr>
          <p:spPr>
            <a:xfrm>
              <a:off x="6088856" y="2895600"/>
              <a:ext cx="228600" cy="2286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8" name="Oval 17">
              <a:extLst>
                <a:ext uri="{FF2B5EF4-FFF2-40B4-BE49-F238E27FC236}">
                  <a16:creationId xmlns:a16="http://schemas.microsoft.com/office/drawing/2014/main" id="{AE41A083-F177-5748-8C74-E8524131E1B1}"/>
                </a:ext>
              </a:extLst>
            </p:cNvPr>
            <p:cNvSpPr/>
            <p:nvPr/>
          </p:nvSpPr>
          <p:spPr>
            <a:xfrm>
              <a:off x="6542881" y="2917031"/>
              <a:ext cx="228600" cy="22860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0724BD44-85FD-1C4A-BD94-D7AF9D7D975F}"/>
                </a:ext>
              </a:extLst>
            </p:cNvPr>
            <p:cNvSpPr/>
            <p:nvPr/>
          </p:nvSpPr>
          <p:spPr>
            <a:xfrm>
              <a:off x="7018734" y="2917031"/>
              <a:ext cx="228600" cy="2286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0" name="Oval 19">
              <a:extLst>
                <a:ext uri="{FF2B5EF4-FFF2-40B4-BE49-F238E27FC236}">
                  <a16:creationId xmlns:a16="http://schemas.microsoft.com/office/drawing/2014/main" id="{24821FA9-ED4A-1148-8AC6-A3635E79F777}"/>
                </a:ext>
              </a:extLst>
            </p:cNvPr>
            <p:cNvSpPr/>
            <p:nvPr/>
          </p:nvSpPr>
          <p:spPr>
            <a:xfrm>
              <a:off x="7556897" y="2917031"/>
              <a:ext cx="228600" cy="2286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1" name="Oval 20">
              <a:extLst>
                <a:ext uri="{FF2B5EF4-FFF2-40B4-BE49-F238E27FC236}">
                  <a16:creationId xmlns:a16="http://schemas.microsoft.com/office/drawing/2014/main" id="{D3213A0E-C958-5444-8431-6A04B1028C8F}"/>
                </a:ext>
              </a:extLst>
            </p:cNvPr>
            <p:cNvSpPr/>
            <p:nvPr/>
          </p:nvSpPr>
          <p:spPr>
            <a:xfrm>
              <a:off x="8152209" y="2890839"/>
              <a:ext cx="228600" cy="2286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sp>
        <p:nvSpPr>
          <p:cNvPr id="22" name="Rectangle 2">
            <a:extLst>
              <a:ext uri="{FF2B5EF4-FFF2-40B4-BE49-F238E27FC236}">
                <a16:creationId xmlns:a16="http://schemas.microsoft.com/office/drawing/2014/main" id="{42081888-F526-C74E-AAE6-510C71FE6197}"/>
              </a:ext>
            </a:extLst>
          </p:cNvPr>
          <p:cNvSpPr>
            <a:spLocks noChangeArrowheads="1"/>
          </p:cNvSpPr>
          <p:nvPr/>
        </p:nvSpPr>
        <p:spPr bwMode="auto">
          <a:xfrm>
            <a:off x="340857" y="1051577"/>
            <a:ext cx="4245073"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Font typeface="Wingdings" panose="05000000000000000000" pitchFamily="2" charset="2"/>
              <a:buChar char="v"/>
              <a:defRPr sz="3200" b="1">
                <a:solidFill>
                  <a:schemeClr val="accent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vi-VN" sz="3000" dirty="0">
                <a:solidFill>
                  <a:schemeClr val="tx1"/>
                </a:solidFill>
              </a:rPr>
              <a:t>1805 - </a:t>
            </a:r>
            <a:r>
              <a:rPr lang="en-US" altLang="vi-VN" sz="3000" dirty="0">
                <a:solidFill>
                  <a:srgbClr val="FF0000"/>
                </a:solidFill>
              </a:rPr>
              <a:t>Jacquard Loom</a:t>
            </a:r>
            <a:endParaRPr lang="vi-VN" altLang="vi-VN" sz="3000" dirty="0">
              <a:solidFill>
                <a:srgbClr val="FF0000"/>
              </a:solidFill>
            </a:endParaRPr>
          </a:p>
        </p:txBody>
      </p:sp>
    </p:spTree>
    <p:extLst>
      <p:ext uri="{BB962C8B-B14F-4D97-AF65-F5344CB8AC3E}">
        <p14:creationId xmlns:p14="http://schemas.microsoft.com/office/powerpoint/2010/main" val="7737247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10/6/23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2</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p:txBody>
          <a:bodyPr>
            <a:noAutofit/>
          </a:bodyPr>
          <a:lstStyle/>
          <a:p>
            <a:r>
              <a:rPr lang="en-VN" sz="3600" dirty="0"/>
              <a:t>Objective</a:t>
            </a:r>
          </a:p>
        </p:txBody>
      </p:sp>
      <p:sp>
        <p:nvSpPr>
          <p:cNvPr id="6" name="Content Placeholder 5">
            <a:extLst>
              <a:ext uri="{FF2B5EF4-FFF2-40B4-BE49-F238E27FC236}">
                <a16:creationId xmlns:a16="http://schemas.microsoft.com/office/drawing/2014/main" id="{2F2930C1-F4E6-6146-9ACC-55842C1ACC97}"/>
              </a:ext>
            </a:extLst>
          </p:cNvPr>
          <p:cNvSpPr>
            <a:spLocks noGrp="1"/>
          </p:cNvSpPr>
          <p:nvPr>
            <p:ph sz="quarter" idx="13"/>
          </p:nvPr>
        </p:nvSpPr>
        <p:spPr>
          <a:xfrm>
            <a:off x="309218" y="972458"/>
            <a:ext cx="11551617" cy="5150756"/>
          </a:xfrm>
        </p:spPr>
        <p:txBody>
          <a:bodyPr lIns="91440" tIns="45720" rIns="91440" bIns="45720" anchor="t"/>
          <a:lstStyle/>
          <a:p>
            <a:pPr marL="400050" indent="-400050">
              <a:lnSpc>
                <a:spcPct val="150000"/>
              </a:lnSpc>
              <a:buFont typeface="Wingdings" pitchFamily="2" charset="2"/>
              <a:buChar char="v"/>
            </a:pPr>
            <a:r>
              <a:rPr lang="en-US" sz="3200" dirty="0">
                <a:latin typeface="Times New Roman" panose="02020603050405020304" pitchFamily="18" charset="0"/>
                <a:cs typeface="Times New Roman" panose="02020603050405020304" pitchFamily="18" charset="0"/>
              </a:rPr>
              <a:t>After studying this chapter, the student should be able to:</a:t>
            </a:r>
          </a:p>
          <a:p>
            <a:pPr marL="901700" lvl="1" indent="-444500">
              <a:lnSpc>
                <a:spcPct val="150000"/>
              </a:lnSpc>
              <a:buFont typeface="Courier New" panose="02070309020205020404" pitchFamily="49" charset="0"/>
              <a:buChar char="o"/>
            </a:pPr>
            <a:r>
              <a:rPr lang="en-US" sz="2800" dirty="0">
                <a:latin typeface="Times New Roman" panose="02020603050405020304" pitchFamily="18" charset="0"/>
                <a:cs typeface="Times New Roman" panose="02020603050405020304" pitchFamily="18" charset="0"/>
              </a:rPr>
              <a:t>Define models (Turing, von Neumann) of a computer</a:t>
            </a:r>
          </a:p>
          <a:p>
            <a:pPr marL="901700" lvl="1" indent="-444500">
              <a:lnSpc>
                <a:spcPct val="150000"/>
              </a:lnSpc>
              <a:buFont typeface="Courier New" panose="02070309020205020404" pitchFamily="49" charset="0"/>
              <a:buChar char="o"/>
            </a:pPr>
            <a:r>
              <a:rPr lang="vi-VN" sz="2800" dirty="0">
                <a:latin typeface="Times New Roman" panose="02020603050405020304" pitchFamily="18" charset="0"/>
                <a:cs typeface="Times New Roman" panose="02020603050405020304" pitchFamily="18" charset="0"/>
              </a:rPr>
              <a:t>Describe components of a computer</a:t>
            </a:r>
            <a:endParaRPr lang="en-US" sz="2800" dirty="0">
              <a:latin typeface="Times New Roman" panose="02020603050405020304" pitchFamily="18" charset="0"/>
              <a:cs typeface="Times New Roman" panose="02020603050405020304" pitchFamily="18" charset="0"/>
            </a:endParaRPr>
          </a:p>
          <a:p>
            <a:pPr marL="901700" lvl="1" indent="-444500">
              <a:lnSpc>
                <a:spcPct val="150000"/>
              </a:lnSpc>
              <a:buFont typeface="Courier New" panose="02070309020205020404" pitchFamily="49" charset="0"/>
              <a:buChar char="o"/>
            </a:pPr>
            <a:r>
              <a:rPr lang="en-US" sz="2800" dirty="0">
                <a:latin typeface="Times New Roman" panose="02020603050405020304" pitchFamily="18" charset="0"/>
                <a:cs typeface="Times New Roman" panose="02020603050405020304" pitchFamily="18" charset="0"/>
              </a:rPr>
              <a:t>Give a short history of computers</a:t>
            </a:r>
            <a:endParaRPr lang="en-US" dirty="0">
              <a:latin typeface="Times New Roman" panose="02020603050405020304" pitchFamily="18" charset="0"/>
              <a:cs typeface="Times New Roman" panose="02020603050405020304" pitchFamily="18" charset="0"/>
            </a:endParaRPr>
          </a:p>
          <a:p>
            <a:pPr marL="0" indent="0">
              <a:buNone/>
            </a:pPr>
            <a:endParaRPr lang="en-VN" dirty="0"/>
          </a:p>
        </p:txBody>
      </p:sp>
    </p:spTree>
    <p:extLst>
      <p:ext uri="{BB962C8B-B14F-4D97-AF65-F5344CB8AC3E}">
        <p14:creationId xmlns:p14="http://schemas.microsoft.com/office/powerpoint/2010/main" val="32436056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20</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First Generation</a:t>
            </a:r>
          </a:p>
        </p:txBody>
      </p:sp>
      <p:sp>
        <p:nvSpPr>
          <p:cNvPr id="32" name="TextBox 31">
            <a:extLst>
              <a:ext uri="{FF2B5EF4-FFF2-40B4-BE49-F238E27FC236}">
                <a16:creationId xmlns:a16="http://schemas.microsoft.com/office/drawing/2014/main" id="{969D7287-E81F-D04B-B238-DB19377AB035}"/>
              </a:ext>
            </a:extLst>
          </p:cNvPr>
          <p:cNvSpPr txBox="1"/>
          <p:nvPr/>
        </p:nvSpPr>
        <p:spPr>
          <a:xfrm>
            <a:off x="-1" y="1273569"/>
            <a:ext cx="12058651" cy="4231928"/>
          </a:xfrm>
          <a:prstGeom prst="rect">
            <a:avLst/>
          </a:prstGeom>
          <a:noFill/>
        </p:spPr>
        <p:txBody>
          <a:bodyPr wrap="square">
            <a:spAutoFit/>
          </a:bodyPr>
          <a:lstStyle/>
          <a:p>
            <a:pPr marL="285750" lvl="1" algn="just" eaLnBrk="1" hangingPunct="1">
              <a:lnSpc>
                <a:spcPct val="80000"/>
              </a:lnSpc>
              <a:spcBef>
                <a:spcPct val="50000"/>
              </a:spcBef>
              <a:buFont typeface="Wingdings" panose="05000000000000000000" pitchFamily="2" charset="2"/>
              <a:buChar char="v"/>
              <a:defRPr/>
            </a:pPr>
            <a:r>
              <a:rPr lang="en-US" altLang="vi-VN" sz="3000" b="1" dirty="0"/>
              <a:t>Hardware</a:t>
            </a:r>
            <a:r>
              <a:rPr lang="en-US" altLang="vi-VN" sz="3000" dirty="0"/>
              <a:t>:</a:t>
            </a:r>
          </a:p>
          <a:p>
            <a:pPr marL="1255713" lvl="2" indent="-354013" algn="just">
              <a:buFont typeface="Courier New" panose="02070309020205020404" pitchFamily="49" charset="0"/>
              <a:buChar char="o"/>
              <a:defRPr/>
            </a:pPr>
            <a:r>
              <a:rPr lang="en-US" altLang="vi-VN" sz="2800" dirty="0" err="1"/>
              <a:t>Đèn</a:t>
            </a:r>
            <a:r>
              <a:rPr lang="en-US" altLang="vi-VN" sz="2800" dirty="0"/>
              <a:t> </a:t>
            </a:r>
            <a:r>
              <a:rPr lang="en-US" altLang="vi-VN" sz="2800" dirty="0" err="1"/>
              <a:t>điện</a:t>
            </a:r>
            <a:r>
              <a:rPr lang="en-US" altLang="vi-VN" sz="2800" dirty="0"/>
              <a:t> </a:t>
            </a:r>
            <a:r>
              <a:rPr lang="en-US" altLang="vi-VN" sz="2800" dirty="0" err="1"/>
              <a:t>tử</a:t>
            </a:r>
            <a:r>
              <a:rPr lang="en-US" altLang="vi-VN" sz="2800" dirty="0"/>
              <a:t>, </a:t>
            </a:r>
            <a:r>
              <a:rPr lang="en-US" altLang="vi-VN" sz="2800" dirty="0" err="1"/>
              <a:t>độ</a:t>
            </a:r>
            <a:r>
              <a:rPr lang="en-US" altLang="vi-VN" sz="2800" dirty="0"/>
              <a:t> tin </a:t>
            </a:r>
            <a:r>
              <a:rPr lang="en-US" altLang="vi-VN" sz="2800" dirty="0" err="1"/>
              <a:t>cậy</a:t>
            </a:r>
            <a:r>
              <a:rPr lang="en-US" altLang="vi-VN" sz="2800" dirty="0"/>
              <a:t> </a:t>
            </a:r>
            <a:r>
              <a:rPr lang="en-US" altLang="vi-VN" sz="2800" dirty="0" err="1"/>
              <a:t>thấp,tốc</a:t>
            </a:r>
            <a:r>
              <a:rPr lang="en-US" altLang="vi-VN" sz="2800" dirty="0"/>
              <a:t> </a:t>
            </a:r>
            <a:r>
              <a:rPr lang="en-US" altLang="vi-VN" sz="2800" dirty="0" err="1"/>
              <a:t>độ</a:t>
            </a:r>
            <a:r>
              <a:rPr lang="en-US" altLang="vi-VN" sz="2800" dirty="0"/>
              <a:t> </a:t>
            </a:r>
            <a:r>
              <a:rPr lang="en-US" altLang="vi-VN" sz="2800" dirty="0" err="1"/>
              <a:t>chậm</a:t>
            </a:r>
            <a:r>
              <a:rPr lang="en-US" altLang="vi-VN" sz="2800" dirty="0"/>
              <a:t> </a:t>
            </a:r>
            <a:r>
              <a:rPr lang="en-US" altLang="vi-VN" sz="2800" dirty="0" err="1"/>
              <a:t>tiêu</a:t>
            </a:r>
            <a:r>
              <a:rPr lang="en-US" altLang="vi-VN" sz="2800" dirty="0"/>
              <a:t> </a:t>
            </a:r>
            <a:r>
              <a:rPr lang="en-US" altLang="vi-VN" sz="2800" dirty="0" err="1"/>
              <a:t>hao</a:t>
            </a:r>
            <a:r>
              <a:rPr lang="en-US" altLang="vi-VN" sz="2800" dirty="0"/>
              <a:t> </a:t>
            </a:r>
            <a:r>
              <a:rPr lang="en-US" altLang="vi-VN" sz="2800" dirty="0" err="1"/>
              <a:t>năng</a:t>
            </a:r>
            <a:r>
              <a:rPr lang="en-US" altLang="vi-VN" sz="2800" dirty="0"/>
              <a:t> </a:t>
            </a:r>
            <a:r>
              <a:rPr lang="en-US" altLang="vi-VN" sz="2800" dirty="0" err="1"/>
              <a:t>lượng</a:t>
            </a:r>
            <a:r>
              <a:rPr lang="en-US" altLang="vi-VN" sz="2800" dirty="0"/>
              <a:t> </a:t>
            </a:r>
            <a:r>
              <a:rPr lang="en-US" altLang="vi-VN" sz="2800" dirty="0" err="1"/>
              <a:t>rất</a:t>
            </a:r>
            <a:r>
              <a:rPr lang="en-US" altLang="vi-VN" sz="2800" dirty="0"/>
              <a:t> </a:t>
            </a:r>
            <a:r>
              <a:rPr lang="en-US" altLang="vi-VN" sz="2800" dirty="0" err="1"/>
              <a:t>lớn</a:t>
            </a:r>
            <a:r>
              <a:rPr lang="en-US" altLang="vi-VN" sz="2800" dirty="0"/>
              <a:t>.</a:t>
            </a:r>
          </a:p>
          <a:p>
            <a:pPr marL="1255713" lvl="2" indent="-354013" algn="just">
              <a:buFont typeface="Courier New" panose="02070309020205020404" pitchFamily="49" charset="0"/>
              <a:buChar char="o"/>
              <a:defRPr/>
            </a:pPr>
            <a:r>
              <a:rPr lang="en-US" altLang="vi-VN" sz="2800" dirty="0" err="1"/>
              <a:t>Ví</a:t>
            </a:r>
            <a:r>
              <a:rPr lang="en-US" altLang="vi-VN" sz="2800" dirty="0"/>
              <a:t> </a:t>
            </a:r>
            <a:r>
              <a:rPr lang="en-US" altLang="vi-VN" sz="2800" dirty="0" err="1"/>
              <a:t>dụ</a:t>
            </a:r>
            <a:r>
              <a:rPr lang="en-US" altLang="vi-VN" sz="2800" dirty="0"/>
              <a:t>: </a:t>
            </a:r>
            <a:r>
              <a:rPr lang="en-US" altLang="vi-VN" sz="2800" dirty="0" err="1"/>
              <a:t>Chiếc</a:t>
            </a:r>
            <a:r>
              <a:rPr lang="en-US" altLang="vi-VN" sz="2800" dirty="0"/>
              <a:t> </a:t>
            </a:r>
            <a:r>
              <a:rPr lang="en-US" altLang="vi-VN" sz="2800" dirty="0" err="1"/>
              <a:t>máy</a:t>
            </a:r>
            <a:r>
              <a:rPr lang="en-US" altLang="vi-VN" sz="2800" dirty="0"/>
              <a:t> </a:t>
            </a:r>
            <a:r>
              <a:rPr lang="en-US" altLang="vi-VN" sz="2800" dirty="0" err="1"/>
              <a:t>tính</a:t>
            </a:r>
            <a:r>
              <a:rPr lang="en-US" altLang="vi-VN" sz="2800" dirty="0"/>
              <a:t> </a:t>
            </a:r>
            <a:r>
              <a:rPr lang="en-US" altLang="vi-VN" sz="2800" dirty="0" err="1"/>
              <a:t>điện</a:t>
            </a:r>
            <a:r>
              <a:rPr lang="en-US" altLang="vi-VN" sz="2800" dirty="0"/>
              <a:t> </a:t>
            </a:r>
            <a:r>
              <a:rPr lang="en-US" altLang="vi-VN" sz="2800" dirty="0" err="1"/>
              <a:t>tử</a:t>
            </a:r>
            <a:r>
              <a:rPr lang="en-US" altLang="vi-VN" sz="2800" dirty="0"/>
              <a:t> </a:t>
            </a:r>
            <a:r>
              <a:rPr lang="en-US" altLang="vi-VN" sz="2800" dirty="0" err="1"/>
              <a:t>đầu</a:t>
            </a:r>
            <a:r>
              <a:rPr lang="en-US" altLang="vi-VN" sz="2800" dirty="0"/>
              <a:t> </a:t>
            </a:r>
            <a:r>
              <a:rPr lang="en-US" altLang="vi-VN" sz="2800" dirty="0" err="1"/>
              <a:t>tiên</a:t>
            </a:r>
            <a:r>
              <a:rPr lang="en-US" altLang="vi-VN" sz="2800" dirty="0"/>
              <a:t> </a:t>
            </a:r>
            <a:r>
              <a:rPr lang="en-US" altLang="vi-VN" sz="2800" dirty="0" err="1"/>
              <a:t>là</a:t>
            </a:r>
            <a:r>
              <a:rPr lang="en-US" altLang="vi-VN" sz="2800" dirty="0"/>
              <a:t> </a:t>
            </a:r>
            <a:r>
              <a:rPr lang="en-US" altLang="vi-VN" sz="2800" dirty="0" err="1"/>
              <a:t>chiếc</a:t>
            </a:r>
            <a:r>
              <a:rPr lang="en-US" altLang="vi-VN" sz="2800" dirty="0"/>
              <a:t>  ENIAC(Electronic </a:t>
            </a:r>
            <a:r>
              <a:rPr lang="en-US" altLang="vi-VN" sz="2800" dirty="0" err="1"/>
              <a:t>Numberical</a:t>
            </a:r>
            <a:r>
              <a:rPr lang="en-US" altLang="vi-VN" sz="2800" dirty="0"/>
              <a:t> </a:t>
            </a:r>
            <a:r>
              <a:rPr lang="en-US" altLang="vi-VN" sz="2800" dirty="0" err="1"/>
              <a:t>Intergrator</a:t>
            </a:r>
            <a:r>
              <a:rPr lang="en-US" altLang="vi-VN" sz="2800" dirty="0"/>
              <a:t> And Calculator) do John </a:t>
            </a:r>
            <a:r>
              <a:rPr lang="en-US" altLang="vi-VN" sz="2800" dirty="0" err="1"/>
              <a:t>Mauchley</a:t>
            </a:r>
            <a:r>
              <a:rPr lang="en-US" altLang="vi-VN" sz="2800" dirty="0"/>
              <a:t> </a:t>
            </a:r>
            <a:r>
              <a:rPr lang="en-US" altLang="vi-VN" sz="2800" dirty="0" err="1"/>
              <a:t>và</a:t>
            </a:r>
            <a:r>
              <a:rPr lang="en-US" altLang="vi-VN" sz="2800" dirty="0"/>
              <a:t> </a:t>
            </a:r>
            <a:r>
              <a:rPr lang="en-US" altLang="vi-VN" sz="2800" dirty="0" err="1"/>
              <a:t>J.Presper</a:t>
            </a:r>
            <a:r>
              <a:rPr lang="en-US" altLang="vi-VN" sz="2800" dirty="0"/>
              <a:t> Eckert </a:t>
            </a:r>
            <a:r>
              <a:rPr lang="en-US" altLang="vi-VN" sz="2800" dirty="0" err="1"/>
              <a:t>thiết</a:t>
            </a:r>
            <a:r>
              <a:rPr lang="en-US" altLang="vi-VN" sz="2800" dirty="0"/>
              <a:t> </a:t>
            </a:r>
            <a:r>
              <a:rPr lang="en-US" altLang="vi-VN" sz="2800" dirty="0" err="1"/>
              <a:t>kế</a:t>
            </a:r>
            <a:r>
              <a:rPr lang="en-US" altLang="vi-VN" sz="2800" dirty="0"/>
              <a:t>. </a:t>
            </a:r>
            <a:r>
              <a:rPr lang="en-US" altLang="vi-VN" sz="2800" dirty="0" err="1"/>
              <a:t>Nó</a:t>
            </a:r>
            <a:r>
              <a:rPr lang="en-US" altLang="vi-VN" sz="2800" dirty="0"/>
              <a:t> bao </a:t>
            </a:r>
            <a:r>
              <a:rPr lang="en-US" altLang="vi-VN" sz="2800" dirty="0" err="1"/>
              <a:t>gồm</a:t>
            </a:r>
            <a:r>
              <a:rPr lang="en-US" altLang="vi-VN" sz="2800" dirty="0"/>
              <a:t> 18.000 </a:t>
            </a:r>
            <a:r>
              <a:rPr lang="en-US" altLang="vi-VN" sz="2800" dirty="0" err="1"/>
              <a:t>đèn</a:t>
            </a:r>
            <a:r>
              <a:rPr lang="en-US" altLang="vi-VN" sz="2800" dirty="0"/>
              <a:t> </a:t>
            </a:r>
            <a:r>
              <a:rPr lang="en-US" altLang="vi-VN" sz="2800" dirty="0" err="1"/>
              <a:t>điện</a:t>
            </a:r>
            <a:r>
              <a:rPr lang="en-US" altLang="vi-VN" sz="2800" dirty="0"/>
              <a:t> </a:t>
            </a:r>
            <a:r>
              <a:rPr lang="en-US" altLang="vi-VN" sz="2800" dirty="0" err="1"/>
              <a:t>tử</a:t>
            </a:r>
            <a:r>
              <a:rPr lang="en-US" altLang="vi-VN" sz="2800" dirty="0"/>
              <a:t>, 1.500 </a:t>
            </a:r>
            <a:r>
              <a:rPr lang="en-US" altLang="vi-VN" sz="2800" dirty="0" err="1"/>
              <a:t>rơle</a:t>
            </a:r>
            <a:r>
              <a:rPr lang="en-US" altLang="vi-VN" sz="2800" dirty="0"/>
              <a:t>, </a:t>
            </a:r>
            <a:r>
              <a:rPr lang="en-US" altLang="vi-VN" sz="2800" dirty="0" err="1"/>
              <a:t>nặng</a:t>
            </a:r>
            <a:r>
              <a:rPr lang="en-US" altLang="vi-VN" sz="2800" dirty="0"/>
              <a:t> 30 </a:t>
            </a:r>
            <a:r>
              <a:rPr lang="en-US" altLang="vi-VN" sz="2800" dirty="0" err="1"/>
              <a:t>tấn</a:t>
            </a:r>
            <a:r>
              <a:rPr lang="en-US" altLang="vi-VN" sz="2800" dirty="0"/>
              <a:t>  </a:t>
            </a:r>
            <a:r>
              <a:rPr lang="en-US" altLang="vi-VN" sz="2800" dirty="0" err="1"/>
              <a:t>tiêu</a:t>
            </a:r>
            <a:r>
              <a:rPr lang="en-US" altLang="vi-VN" sz="2800" dirty="0"/>
              <a:t> </a:t>
            </a:r>
            <a:r>
              <a:rPr lang="en-US" altLang="vi-VN" sz="2800" dirty="0" err="1"/>
              <a:t>thụ</a:t>
            </a:r>
            <a:r>
              <a:rPr lang="en-US" altLang="vi-VN" sz="2800" dirty="0"/>
              <a:t> 140 KW </a:t>
            </a:r>
            <a:r>
              <a:rPr lang="en-US" altLang="vi-VN" sz="2800" dirty="0" err="1"/>
              <a:t>điện</a:t>
            </a:r>
            <a:r>
              <a:rPr lang="en-US" altLang="vi-VN" sz="2800" dirty="0"/>
              <a:t>. </a:t>
            </a:r>
            <a:r>
              <a:rPr lang="en-US" altLang="vi-VN" sz="2800" dirty="0" err="1"/>
              <a:t>Dùng</a:t>
            </a:r>
            <a:r>
              <a:rPr lang="en-US" altLang="vi-VN" sz="2800" dirty="0"/>
              <a:t> </a:t>
            </a:r>
            <a:r>
              <a:rPr lang="en-US" altLang="vi-VN" sz="2800" dirty="0" err="1"/>
              <a:t>hệ</a:t>
            </a:r>
            <a:r>
              <a:rPr lang="en-US" altLang="vi-VN" sz="2800" dirty="0"/>
              <a:t> </a:t>
            </a:r>
            <a:r>
              <a:rPr lang="en-US" altLang="vi-VN" sz="2800" dirty="0" err="1"/>
              <a:t>thập</a:t>
            </a:r>
            <a:r>
              <a:rPr lang="en-US" altLang="vi-VN" sz="2800" dirty="0"/>
              <a:t> </a:t>
            </a:r>
            <a:r>
              <a:rPr lang="en-US" altLang="vi-VN" sz="2800" dirty="0" err="1"/>
              <a:t>phân</a:t>
            </a:r>
            <a:r>
              <a:rPr lang="en-US" altLang="vi-VN" sz="2800" dirty="0"/>
              <a:t>.</a:t>
            </a:r>
          </a:p>
          <a:p>
            <a:pPr marL="285750" lvl="1" algn="just" eaLnBrk="1" hangingPunct="1">
              <a:spcBef>
                <a:spcPct val="50000"/>
              </a:spcBef>
              <a:buFont typeface="Wingdings" panose="05000000000000000000" pitchFamily="2" charset="2"/>
              <a:buChar char="v"/>
              <a:defRPr/>
            </a:pPr>
            <a:r>
              <a:rPr lang="en-US" altLang="vi-VN" sz="3000" b="1" dirty="0"/>
              <a:t>Software</a:t>
            </a:r>
            <a:r>
              <a:rPr lang="en-US" altLang="vi-VN" sz="3000" dirty="0"/>
              <a:t>:</a:t>
            </a:r>
          </a:p>
          <a:p>
            <a:pPr marL="1255713" lvl="2" indent="-354013" algn="just">
              <a:buFont typeface="Courier New" panose="02070309020205020404" pitchFamily="49" charset="0"/>
              <a:buChar char="o"/>
              <a:defRPr/>
            </a:pPr>
            <a:r>
              <a:rPr lang="en-US" altLang="vi-VN" sz="2800" dirty="0" err="1"/>
              <a:t>Chủ</a:t>
            </a:r>
            <a:r>
              <a:rPr lang="en-US" altLang="vi-VN" sz="2800" dirty="0"/>
              <a:t> </a:t>
            </a:r>
            <a:r>
              <a:rPr lang="en-US" altLang="vi-VN" sz="2800" dirty="0" err="1"/>
              <a:t>yếu</a:t>
            </a:r>
            <a:r>
              <a:rPr lang="en-US" altLang="vi-VN" sz="2800" dirty="0"/>
              <a:t> </a:t>
            </a:r>
            <a:r>
              <a:rPr lang="en-US" altLang="vi-VN" sz="2800" dirty="0" err="1"/>
              <a:t>dùng</a:t>
            </a:r>
            <a:r>
              <a:rPr lang="en-US" altLang="vi-VN" sz="2800" dirty="0"/>
              <a:t> </a:t>
            </a:r>
            <a:r>
              <a:rPr lang="en-US" altLang="vi-VN" sz="2800" dirty="0" err="1"/>
              <a:t>ngôn</a:t>
            </a:r>
            <a:r>
              <a:rPr lang="en-US" altLang="vi-VN" sz="2800" dirty="0"/>
              <a:t> </a:t>
            </a:r>
            <a:r>
              <a:rPr lang="en-US" altLang="vi-VN" sz="2800" dirty="0" err="1"/>
              <a:t>ngữ</a:t>
            </a:r>
            <a:r>
              <a:rPr lang="en-US" altLang="vi-VN" sz="2800" dirty="0"/>
              <a:t> </a:t>
            </a:r>
            <a:r>
              <a:rPr lang="en-US" altLang="vi-VN" sz="2800" dirty="0" err="1"/>
              <a:t>máy</a:t>
            </a:r>
            <a:r>
              <a:rPr lang="en-US" altLang="vi-VN" sz="2800" dirty="0"/>
              <a:t> </a:t>
            </a:r>
            <a:r>
              <a:rPr lang="en-US" altLang="vi-VN" sz="2800" dirty="0" err="1"/>
              <a:t>và</a:t>
            </a:r>
            <a:r>
              <a:rPr lang="en-US" altLang="vi-VN" sz="2800" dirty="0"/>
              <a:t> </a:t>
            </a:r>
            <a:r>
              <a:rPr lang="en-US" altLang="vi-VN" sz="2800" dirty="0" err="1"/>
              <a:t>đặt</a:t>
            </a:r>
            <a:r>
              <a:rPr lang="en-US" altLang="vi-VN" sz="2800" dirty="0"/>
              <a:t> </a:t>
            </a:r>
            <a:r>
              <a:rPr lang="en-US" altLang="vi-VN" sz="2800" dirty="0" err="1"/>
              <a:t>công</a:t>
            </a:r>
            <a:r>
              <a:rPr lang="en-US" altLang="vi-VN" sz="2800" dirty="0"/>
              <a:t> </a:t>
            </a:r>
            <a:r>
              <a:rPr lang="en-US" altLang="vi-VN" sz="2800" dirty="0" err="1"/>
              <a:t>tắc</a:t>
            </a:r>
            <a:r>
              <a:rPr lang="en-US" altLang="vi-VN" sz="2800" dirty="0"/>
              <a:t> </a:t>
            </a:r>
            <a:r>
              <a:rPr lang="en-US" altLang="vi-VN" sz="2800" dirty="0" err="1"/>
              <a:t>bật</a:t>
            </a:r>
            <a:r>
              <a:rPr lang="en-US" altLang="vi-VN" sz="2800" dirty="0"/>
              <a:t> </a:t>
            </a:r>
            <a:r>
              <a:rPr lang="en-US" altLang="vi-VN" sz="2800" dirty="0" err="1"/>
              <a:t>tắt</a:t>
            </a:r>
            <a:r>
              <a:rPr lang="en-US" altLang="vi-VN" sz="2800" dirty="0"/>
              <a:t> </a:t>
            </a:r>
            <a:r>
              <a:rPr lang="en-US" altLang="vi-VN" sz="2800" dirty="0" err="1"/>
              <a:t>trực</a:t>
            </a:r>
            <a:r>
              <a:rPr lang="en-US" altLang="vi-VN" sz="2800" dirty="0"/>
              <a:t> </a:t>
            </a:r>
            <a:r>
              <a:rPr lang="en-US" altLang="vi-VN" sz="2800" dirty="0" err="1"/>
              <a:t>tiếp</a:t>
            </a:r>
            <a:r>
              <a:rPr lang="en-US" altLang="vi-VN" sz="2800" dirty="0"/>
              <a:t>.</a:t>
            </a:r>
          </a:p>
          <a:p>
            <a:pPr marL="1255713" lvl="2" indent="-354013" algn="just">
              <a:buFont typeface="Courier New" panose="02070309020205020404" pitchFamily="49" charset="0"/>
              <a:buChar char="o"/>
              <a:defRPr/>
            </a:pPr>
            <a:r>
              <a:rPr lang="en-US" altLang="vi-VN" sz="2800" i="1" dirty="0" err="1"/>
              <a:t>Ví</a:t>
            </a:r>
            <a:r>
              <a:rPr lang="en-US" altLang="vi-VN" sz="2800" i="1" dirty="0"/>
              <a:t> </a:t>
            </a:r>
            <a:r>
              <a:rPr lang="en-US" altLang="vi-VN" sz="2800" i="1" dirty="0" err="1"/>
              <a:t>dụ</a:t>
            </a:r>
            <a:r>
              <a:rPr lang="en-US" altLang="vi-VN" sz="2800" dirty="0"/>
              <a:t>: </a:t>
            </a:r>
            <a:r>
              <a:rPr lang="en-US" altLang="vi-VN" sz="2800" dirty="0" err="1"/>
              <a:t>Với</a:t>
            </a:r>
            <a:r>
              <a:rPr lang="en-US" altLang="vi-VN" sz="2800" dirty="0"/>
              <a:t>  </a:t>
            </a:r>
            <a:r>
              <a:rPr lang="en-US" altLang="vi-VN" sz="2800" dirty="0" err="1"/>
              <a:t>chiếc</a:t>
            </a:r>
            <a:r>
              <a:rPr lang="en-US" altLang="vi-VN" sz="2800" dirty="0"/>
              <a:t>  ENIAC </a:t>
            </a:r>
            <a:r>
              <a:rPr lang="en-US" altLang="vi-VN" sz="2800" dirty="0" err="1"/>
              <a:t>người</a:t>
            </a:r>
            <a:r>
              <a:rPr lang="en-US" altLang="vi-VN" sz="2800" dirty="0"/>
              <a:t> ta </a:t>
            </a:r>
            <a:r>
              <a:rPr lang="en-US" altLang="vi-VN" sz="2800" dirty="0" err="1"/>
              <a:t>phải</a:t>
            </a:r>
            <a:r>
              <a:rPr lang="en-US" altLang="vi-VN" sz="2800" dirty="0"/>
              <a:t> </a:t>
            </a:r>
            <a:r>
              <a:rPr lang="en-US" altLang="vi-VN" sz="2800" dirty="0" err="1"/>
              <a:t>đặt</a:t>
            </a:r>
            <a:r>
              <a:rPr lang="en-US" altLang="vi-VN" sz="2800" dirty="0"/>
              <a:t> 6000 switch.</a:t>
            </a:r>
            <a:endParaRPr lang="en-VN" sz="2800" dirty="0"/>
          </a:p>
        </p:txBody>
      </p:sp>
    </p:spTree>
    <p:extLst>
      <p:ext uri="{BB962C8B-B14F-4D97-AF65-F5344CB8AC3E}">
        <p14:creationId xmlns:p14="http://schemas.microsoft.com/office/powerpoint/2010/main" val="30195270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21</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First Generation</a:t>
            </a:r>
          </a:p>
        </p:txBody>
      </p:sp>
      <p:pic>
        <p:nvPicPr>
          <p:cNvPr id="7" name="Picture 3">
            <a:extLst>
              <a:ext uri="{FF2B5EF4-FFF2-40B4-BE49-F238E27FC236}">
                <a16:creationId xmlns:a16="http://schemas.microsoft.com/office/drawing/2014/main" id="{AC62B196-9328-1147-AE86-0C92DA72DB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046612" y="1562711"/>
            <a:ext cx="8844707" cy="4739698"/>
          </a:xfrm>
          <a:prstGeom prst="rect">
            <a:avLst/>
          </a:prstGeom>
        </p:spPr>
      </p:pic>
      <p:sp>
        <p:nvSpPr>
          <p:cNvPr id="8" name="Rectangle 2">
            <a:extLst>
              <a:ext uri="{FF2B5EF4-FFF2-40B4-BE49-F238E27FC236}">
                <a16:creationId xmlns:a16="http://schemas.microsoft.com/office/drawing/2014/main" id="{BE2FA584-E4A5-1D49-B42A-95BC8FCE230D}"/>
              </a:ext>
            </a:extLst>
          </p:cNvPr>
          <p:cNvSpPr>
            <a:spLocks noChangeArrowheads="1"/>
          </p:cNvSpPr>
          <p:nvPr/>
        </p:nvSpPr>
        <p:spPr bwMode="auto">
          <a:xfrm>
            <a:off x="340857" y="1008713"/>
            <a:ext cx="341151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Font typeface="Wingdings" panose="05000000000000000000" pitchFamily="2" charset="2"/>
              <a:buChar char="v"/>
              <a:defRPr sz="3200" b="1">
                <a:solidFill>
                  <a:schemeClr val="accent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vi-VN" sz="3000" dirty="0">
                <a:solidFill>
                  <a:schemeClr val="tx1"/>
                </a:solidFill>
              </a:rPr>
              <a:t>ENIAC Computer</a:t>
            </a:r>
            <a:endParaRPr lang="vi-VN" altLang="vi-VN" sz="3000" dirty="0">
              <a:solidFill>
                <a:srgbClr val="FF0000"/>
              </a:solidFill>
            </a:endParaRPr>
          </a:p>
        </p:txBody>
      </p:sp>
    </p:spTree>
    <p:extLst>
      <p:ext uri="{BB962C8B-B14F-4D97-AF65-F5344CB8AC3E}">
        <p14:creationId xmlns:p14="http://schemas.microsoft.com/office/powerpoint/2010/main" val="26829830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22</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Second Generation</a:t>
            </a:r>
          </a:p>
        </p:txBody>
      </p:sp>
      <p:sp>
        <p:nvSpPr>
          <p:cNvPr id="9" name="Rectangle 3">
            <a:extLst>
              <a:ext uri="{FF2B5EF4-FFF2-40B4-BE49-F238E27FC236}">
                <a16:creationId xmlns:a16="http://schemas.microsoft.com/office/drawing/2014/main" id="{27146E40-88F0-DE4B-858F-E9280535FEC6}"/>
              </a:ext>
            </a:extLst>
          </p:cNvPr>
          <p:cNvSpPr txBox="1">
            <a:spLocks noChangeArrowheads="1"/>
          </p:cNvSpPr>
          <p:nvPr/>
        </p:nvSpPr>
        <p:spPr bwMode="auto">
          <a:xfrm>
            <a:off x="165389" y="1069449"/>
            <a:ext cx="11307474" cy="4411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Font typeface="Wingdings" panose="05000000000000000000" pitchFamily="2" charset="2"/>
              <a:buChar char="v"/>
              <a:defRPr sz="3200" b="1">
                <a:solidFill>
                  <a:schemeClr val="accent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marL="366713" indent="-366713"/>
            <a:r>
              <a:rPr lang="vi-VN" altLang="vi-VN" sz="3000" b="0" dirty="0">
                <a:solidFill>
                  <a:schemeClr val="tx1"/>
                </a:solidFill>
                <a:latin typeface="Times New Roman" panose="02020603050405020304" pitchFamily="18" charset="0"/>
                <a:cs typeface="Times New Roman" panose="02020603050405020304" pitchFamily="18" charset="0"/>
              </a:rPr>
              <a:t>Năm 194, bóng bán dẫn được phát minh</a:t>
            </a:r>
            <a:r>
              <a:rPr lang="en-US" altLang="vi-VN" sz="3000" b="0" dirty="0">
                <a:solidFill>
                  <a:schemeClr val="tx1"/>
                </a:solidFill>
                <a:latin typeface="Times New Roman" panose="02020603050405020304" pitchFamily="18" charset="0"/>
                <a:cs typeface="Times New Roman" panose="02020603050405020304" pitchFamily="18" charset="0"/>
              </a:rPr>
              <a:t>.</a:t>
            </a:r>
            <a:endParaRPr lang="vi-VN" altLang="vi-VN" sz="3000" b="0" dirty="0">
              <a:solidFill>
                <a:schemeClr val="tx1"/>
              </a:solidFill>
              <a:latin typeface="Times New Roman" panose="02020603050405020304" pitchFamily="18" charset="0"/>
              <a:cs typeface="Times New Roman" panose="02020603050405020304" pitchFamily="18" charset="0"/>
            </a:endParaRPr>
          </a:p>
          <a:p>
            <a:pPr marL="366713" indent="-366713"/>
            <a:r>
              <a:rPr lang="vi-VN" altLang="vi-VN" sz="3000" b="0" dirty="0">
                <a:solidFill>
                  <a:schemeClr val="tx1"/>
                </a:solidFill>
                <a:latin typeface="Times New Roman" panose="02020603050405020304" pitchFamily="18" charset="0"/>
                <a:cs typeface="Times New Roman" panose="02020603050405020304" pitchFamily="18" charset="0"/>
              </a:rPr>
              <a:t>Các bóng bán dẫn làm cho máy tính nhỏ hơn, ít tốn kém hơn và tăng tốc độ tính toán.</a:t>
            </a:r>
          </a:p>
          <a:p>
            <a:pPr marL="366713" indent="-366713"/>
            <a:r>
              <a:rPr lang="vi-VN" altLang="vi-VN" sz="3000" b="0" dirty="0">
                <a:solidFill>
                  <a:schemeClr val="tx1"/>
                </a:solidFill>
                <a:latin typeface="Times New Roman" panose="02020603050405020304" pitchFamily="18" charset="0"/>
                <a:cs typeface="Times New Roman" panose="02020603050405020304" pitchFamily="18" charset="0"/>
              </a:rPr>
              <a:t>Máy tính thế hệ thứ hai cũng thấy một cách mới dữ liệu được lưu trữ</a:t>
            </a:r>
            <a:r>
              <a:rPr lang="en-US" altLang="vi-VN" sz="3000" b="0" dirty="0">
                <a:solidFill>
                  <a:schemeClr val="tx1"/>
                </a:solidFill>
                <a:latin typeface="Times New Roman" panose="02020603050405020304" pitchFamily="18" charset="0"/>
                <a:cs typeface="Times New Roman" panose="02020603050405020304" pitchFamily="18" charset="0"/>
              </a:rPr>
              <a:t>.</a:t>
            </a:r>
            <a:endParaRPr lang="vi-VN" altLang="vi-VN" sz="3000" b="0" dirty="0">
              <a:solidFill>
                <a:schemeClr val="tx1"/>
              </a:solidFill>
              <a:latin typeface="Times New Roman" panose="02020603050405020304" pitchFamily="18" charset="0"/>
              <a:cs typeface="Times New Roman" panose="02020603050405020304" pitchFamily="18" charset="0"/>
            </a:endParaRPr>
          </a:p>
          <a:p>
            <a:pPr marL="366713" indent="-366713"/>
            <a:r>
              <a:rPr lang="vi-VN" altLang="vi-VN" sz="3000" b="0" dirty="0">
                <a:solidFill>
                  <a:srgbClr val="FF0000"/>
                </a:solidFill>
                <a:latin typeface="Times New Roman" panose="02020603050405020304" pitchFamily="18" charset="0"/>
                <a:cs typeface="Times New Roman" panose="02020603050405020304" pitchFamily="18" charset="0"/>
              </a:rPr>
              <a:t>Thẻ đục lỗ</a:t>
            </a:r>
            <a:r>
              <a:rPr lang="vi-VN" altLang="vi-VN" sz="3000" b="0" dirty="0">
                <a:solidFill>
                  <a:schemeClr val="tx1"/>
                </a:solidFill>
                <a:latin typeface="Times New Roman" panose="02020603050405020304" pitchFamily="18" charset="0"/>
                <a:cs typeface="Times New Roman" panose="02020603050405020304" pitchFamily="18" charset="0"/>
              </a:rPr>
              <a:t> đã được thay thế bằng </a:t>
            </a:r>
            <a:r>
              <a:rPr lang="vi-VN" altLang="vi-VN" sz="3000" b="0" dirty="0">
                <a:solidFill>
                  <a:srgbClr val="FF0000"/>
                </a:solidFill>
                <a:latin typeface="Times New Roman" panose="02020603050405020304" pitchFamily="18" charset="0"/>
                <a:cs typeface="Times New Roman" panose="02020603050405020304" pitchFamily="18" charset="0"/>
              </a:rPr>
              <a:t>băng từ</a:t>
            </a:r>
            <a:r>
              <a:rPr lang="vi-VN" altLang="vi-VN" sz="3000" b="0" dirty="0">
                <a:solidFill>
                  <a:schemeClr val="tx1"/>
                </a:solidFill>
                <a:latin typeface="Times New Roman" panose="02020603050405020304" pitchFamily="18" charset="0"/>
                <a:cs typeface="Times New Roman" panose="02020603050405020304" pitchFamily="18" charset="0"/>
              </a:rPr>
              <a:t> và cuộn đến máy reel</a:t>
            </a:r>
            <a:r>
              <a:rPr lang="en-US" altLang="vi-VN" sz="3000" b="0" dirty="0">
                <a:solidFill>
                  <a:schemeClr val="tx1"/>
                </a:solidFill>
                <a:latin typeface="Times New Roman" panose="02020603050405020304" pitchFamily="18" charset="0"/>
                <a:cs typeface="Times New Roman" panose="02020603050405020304" pitchFamily="18" charset="0"/>
              </a:rPr>
              <a:t>.</a:t>
            </a:r>
          </a:p>
        </p:txBody>
      </p:sp>
      <p:pic>
        <p:nvPicPr>
          <p:cNvPr id="16386" name="Picture 2" descr="The genesis of the transistor, the single greatest discovery in the last  100 years | Extremetech">
            <a:extLst>
              <a:ext uri="{FF2B5EF4-FFF2-40B4-BE49-F238E27FC236}">
                <a16:creationId xmlns:a16="http://schemas.microsoft.com/office/drawing/2014/main" id="{C975F9F0-B086-9D49-90F2-EB61011244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57587" y="4016574"/>
            <a:ext cx="4114801" cy="23145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09598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23</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Second Generation</a:t>
            </a:r>
          </a:p>
        </p:txBody>
      </p:sp>
      <p:sp>
        <p:nvSpPr>
          <p:cNvPr id="8" name="Rectangle 3">
            <a:extLst>
              <a:ext uri="{FF2B5EF4-FFF2-40B4-BE49-F238E27FC236}">
                <a16:creationId xmlns:a16="http://schemas.microsoft.com/office/drawing/2014/main" id="{B4B8FB1E-7AE0-EC41-8935-8C5C9B44B18A}"/>
              </a:ext>
            </a:extLst>
          </p:cNvPr>
          <p:cNvSpPr txBox="1">
            <a:spLocks noChangeArrowheads="1"/>
          </p:cNvSpPr>
          <p:nvPr/>
        </p:nvSpPr>
        <p:spPr bwMode="auto">
          <a:xfrm>
            <a:off x="267409" y="1129323"/>
            <a:ext cx="6061954" cy="49095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Font typeface="Wingdings" panose="05000000000000000000" pitchFamily="2" charset="2"/>
              <a:buChar char="v"/>
              <a:defRPr sz="3200" b="1">
                <a:solidFill>
                  <a:schemeClr val="accent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r>
              <a:rPr lang="vi-VN" altLang="vi-VN" sz="2800" b="0" dirty="0">
                <a:solidFill>
                  <a:schemeClr val="tx1"/>
                </a:solidFill>
              </a:rPr>
              <a:t>Máy tính UNIVAC là máy tính thương mại (sản xuất hàng loạt) đầu tiên.</a:t>
            </a:r>
          </a:p>
          <a:p>
            <a:r>
              <a:rPr lang="vi-VN" altLang="vi-VN" sz="2800" b="0" dirty="0">
                <a:solidFill>
                  <a:schemeClr val="tx1"/>
                </a:solidFill>
              </a:rPr>
              <a:t>Vào những năm 50, UNIVAC (một sự co lại của "Máy tính tự động phổ quát") là từ gia đình của "máy tính" giống như "Kleenex" là "mô".</a:t>
            </a:r>
          </a:p>
          <a:p>
            <a:r>
              <a:rPr lang="vi-VN" altLang="vi-VN" sz="2800" b="0" dirty="0">
                <a:solidFill>
                  <a:schemeClr val="tx1"/>
                </a:solidFill>
              </a:rPr>
              <a:t>UNIVAC cũng là máy tính đầu tiên sử dụng băng từ.</a:t>
            </a:r>
            <a:endParaRPr lang="en-US" altLang="vi-VN" sz="2800" b="0" dirty="0">
              <a:solidFill>
                <a:schemeClr val="tx1"/>
              </a:solidFill>
            </a:endParaRPr>
          </a:p>
        </p:txBody>
      </p:sp>
      <p:pic>
        <p:nvPicPr>
          <p:cNvPr id="10" name="Picture 4">
            <a:extLst>
              <a:ext uri="{FF2B5EF4-FFF2-40B4-BE49-F238E27FC236}">
                <a16:creationId xmlns:a16="http://schemas.microsoft.com/office/drawing/2014/main" id="{38B6E039-2D0C-6241-BB1E-4692C99253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6857999" y="1129323"/>
            <a:ext cx="4429123" cy="5135972"/>
          </a:xfrm>
          <a:prstGeom prst="rect">
            <a:avLst/>
          </a:prstGeom>
        </p:spPr>
      </p:pic>
    </p:spTree>
    <p:extLst>
      <p:ext uri="{BB962C8B-B14F-4D97-AF65-F5344CB8AC3E}">
        <p14:creationId xmlns:p14="http://schemas.microsoft.com/office/powerpoint/2010/main" val="33308476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24</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Second Generation</a:t>
            </a:r>
          </a:p>
        </p:txBody>
      </p:sp>
      <p:sp>
        <p:nvSpPr>
          <p:cNvPr id="9" name="Rectangle 2">
            <a:extLst>
              <a:ext uri="{FF2B5EF4-FFF2-40B4-BE49-F238E27FC236}">
                <a16:creationId xmlns:a16="http://schemas.microsoft.com/office/drawing/2014/main" id="{374A1E49-4D55-6A4A-AB03-58EE79463A99}"/>
              </a:ext>
            </a:extLst>
          </p:cNvPr>
          <p:cNvSpPr>
            <a:spLocks noChangeArrowheads="1"/>
          </p:cNvSpPr>
          <p:nvPr/>
        </p:nvSpPr>
        <p:spPr bwMode="auto">
          <a:xfrm>
            <a:off x="340857" y="1008713"/>
            <a:ext cx="3087705"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Font typeface="Wingdings" panose="05000000000000000000" pitchFamily="2" charset="2"/>
              <a:buChar char="v"/>
              <a:defRPr sz="3200" b="1">
                <a:solidFill>
                  <a:schemeClr val="accent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vi-VN" sz="3000" dirty="0">
                <a:solidFill>
                  <a:schemeClr val="tx1"/>
                </a:solidFill>
              </a:rPr>
              <a:t>IBM-7030 (1961)</a:t>
            </a:r>
            <a:endParaRPr lang="vi-VN" altLang="vi-VN" sz="3000" dirty="0">
              <a:solidFill>
                <a:srgbClr val="FF0000"/>
              </a:solidFill>
            </a:endParaRPr>
          </a:p>
        </p:txBody>
      </p:sp>
      <p:pic>
        <p:nvPicPr>
          <p:cNvPr id="11" name="Picture 1">
            <a:extLst>
              <a:ext uri="{FF2B5EF4-FFF2-40B4-BE49-F238E27FC236}">
                <a16:creationId xmlns:a16="http://schemas.microsoft.com/office/drawing/2014/main" id="{0FEEF2F6-6FA0-CC40-9089-7DEAA04E337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276475" y="1562711"/>
            <a:ext cx="7839075" cy="4830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012690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25</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Third Generation</a:t>
            </a:r>
          </a:p>
        </p:txBody>
      </p:sp>
      <p:sp>
        <p:nvSpPr>
          <p:cNvPr id="8" name="Rectangle 3">
            <a:extLst>
              <a:ext uri="{FF2B5EF4-FFF2-40B4-BE49-F238E27FC236}">
                <a16:creationId xmlns:a16="http://schemas.microsoft.com/office/drawing/2014/main" id="{AD9E1DA0-A399-6B44-B58D-BE78A230DC25}"/>
              </a:ext>
            </a:extLst>
          </p:cNvPr>
          <p:cNvSpPr txBox="1">
            <a:spLocks noChangeArrowheads="1"/>
          </p:cNvSpPr>
          <p:nvPr/>
        </p:nvSpPr>
        <p:spPr>
          <a:xfrm>
            <a:off x="340857" y="1223169"/>
            <a:ext cx="7188656" cy="516334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66713" indent="-366713">
              <a:buFont typeface="Wingdings" pitchFamily="2" charset="2"/>
              <a:buChar char="v"/>
            </a:pPr>
            <a:r>
              <a:rPr lang="en-US" altLang="vi-VN" sz="3000" b="1" dirty="0">
                <a:latin typeface="Times New Roman" panose="02020603050405020304" pitchFamily="18" charset="0"/>
                <a:cs typeface="Times New Roman" panose="02020603050405020304" pitchFamily="18" charset="0"/>
              </a:rPr>
              <a:t>Hardware</a:t>
            </a:r>
          </a:p>
          <a:p>
            <a:pPr marL="676275" indent="-450850">
              <a:buFont typeface="Courier New" panose="02070309020205020404" pitchFamily="49" charset="0"/>
              <a:buChar char="o"/>
            </a:pPr>
            <a:r>
              <a:rPr lang="vi-VN" altLang="vi-VN" sz="3000" dirty="0">
                <a:latin typeface="Times New Roman" panose="02020603050405020304" pitchFamily="18" charset="0"/>
                <a:cs typeface="Times New Roman" panose="02020603050405020304" pitchFamily="18" charset="0"/>
              </a:rPr>
              <a:t>Các bóng bán dẫn đã được thay thế bằng các mạch tích hợp (IC)</a:t>
            </a:r>
          </a:p>
          <a:p>
            <a:pPr marL="676275" indent="-450850">
              <a:buFont typeface="Courier New" panose="02070309020205020404" pitchFamily="49" charset="0"/>
              <a:buChar char="o"/>
            </a:pPr>
            <a:r>
              <a:rPr lang="vi-VN" altLang="vi-VN" sz="3000" dirty="0">
                <a:latin typeface="Times New Roman" panose="02020603050405020304" pitchFamily="18" charset="0"/>
                <a:cs typeface="Times New Roman" panose="02020603050405020304" pitchFamily="18" charset="0"/>
              </a:rPr>
              <a:t>Một IC có thể thay thế hàng trăm bóng bán dẫn</a:t>
            </a:r>
          </a:p>
          <a:p>
            <a:pPr marL="676275" indent="-450850">
              <a:buFont typeface="Courier New" panose="02070309020205020404" pitchFamily="49" charset="0"/>
              <a:buChar char="o"/>
            </a:pPr>
            <a:r>
              <a:rPr lang="vi-VN" altLang="vi-VN" sz="3000" dirty="0">
                <a:latin typeface="Times New Roman" panose="02020603050405020304" pitchFamily="18" charset="0"/>
                <a:cs typeface="Times New Roman" panose="02020603050405020304" pitchFamily="18" charset="0"/>
              </a:rPr>
              <a:t>Điều này làm cho máy tính thậm chí còn nhỏ hơn và nhanh hơn.</a:t>
            </a:r>
            <a:endParaRPr lang="en-US" altLang="vi-VN" sz="3000" dirty="0">
              <a:latin typeface="Times New Roman" panose="02020603050405020304" pitchFamily="18" charset="0"/>
              <a:cs typeface="Times New Roman" panose="02020603050405020304" pitchFamily="18" charset="0"/>
            </a:endParaRPr>
          </a:p>
          <a:p>
            <a:pPr marL="366713" indent="-366713">
              <a:buFont typeface="Wingdings" pitchFamily="2" charset="2"/>
              <a:buChar char="v"/>
            </a:pPr>
            <a:r>
              <a:rPr lang="en-US" altLang="vi-VN" sz="3000" b="1" dirty="0">
                <a:latin typeface="Times New Roman" panose="02020603050405020304" pitchFamily="18" charset="0"/>
                <a:cs typeface="Times New Roman" panose="02020603050405020304" pitchFamily="18" charset="0"/>
              </a:rPr>
              <a:t>Software</a:t>
            </a:r>
          </a:p>
          <a:p>
            <a:pPr marL="719138" lvl="1" indent="-319088">
              <a:buFont typeface="Courier New" panose="02070309020205020404" pitchFamily="49" charset="0"/>
              <a:buChar char="o"/>
            </a:pPr>
            <a:r>
              <a:rPr lang="en-US" altLang="vi-VN" sz="3000" dirty="0" err="1">
                <a:latin typeface="Times New Roman" panose="02020603050405020304" pitchFamily="18" charset="0"/>
                <a:cs typeface="Times New Roman" panose="02020603050405020304" pitchFamily="18" charset="0"/>
              </a:rPr>
              <a:t>Thế</a:t>
            </a:r>
            <a:r>
              <a:rPr lang="en-US" altLang="vi-VN" sz="3000" dirty="0">
                <a:latin typeface="Times New Roman" panose="02020603050405020304" pitchFamily="18" charset="0"/>
                <a:cs typeface="Times New Roman" panose="02020603050405020304" pitchFamily="18" charset="0"/>
              </a:rPr>
              <a:t> </a:t>
            </a:r>
            <a:r>
              <a:rPr lang="en-US" altLang="vi-VN" sz="3000" dirty="0" err="1">
                <a:latin typeface="Times New Roman" panose="02020603050405020304" pitchFamily="18" charset="0"/>
                <a:cs typeface="Times New Roman" panose="02020603050405020304" pitchFamily="18" charset="0"/>
              </a:rPr>
              <a:t>hệ</a:t>
            </a:r>
            <a:r>
              <a:rPr lang="en-US" altLang="vi-VN" sz="3000" dirty="0">
                <a:latin typeface="Times New Roman" panose="02020603050405020304" pitchFamily="18" charset="0"/>
                <a:cs typeface="Times New Roman" panose="02020603050405020304" pitchFamily="18" charset="0"/>
              </a:rPr>
              <a:t> </a:t>
            </a:r>
            <a:r>
              <a:rPr lang="en-US" altLang="vi-VN" sz="3000" dirty="0" err="1">
                <a:latin typeface="Times New Roman" panose="02020603050405020304" pitchFamily="18" charset="0"/>
                <a:cs typeface="Times New Roman" panose="02020603050405020304" pitchFamily="18" charset="0"/>
              </a:rPr>
              <a:t>đầu</a:t>
            </a:r>
            <a:r>
              <a:rPr lang="en-US" altLang="vi-VN" sz="3000" dirty="0">
                <a:latin typeface="Times New Roman" panose="02020603050405020304" pitchFamily="18" charset="0"/>
                <a:cs typeface="Times New Roman" panose="02020603050405020304" pitchFamily="18" charset="0"/>
              </a:rPr>
              <a:t> </a:t>
            </a:r>
            <a:r>
              <a:rPr lang="en-US" altLang="vi-VN" sz="3000" dirty="0" err="1">
                <a:latin typeface="Times New Roman" panose="02020603050405020304" pitchFamily="18" charset="0"/>
                <a:cs typeface="Times New Roman" panose="02020603050405020304" pitchFamily="18" charset="0"/>
              </a:rPr>
              <a:t>tiên</a:t>
            </a:r>
            <a:r>
              <a:rPr lang="en-US" altLang="vi-VN" sz="3000" dirty="0">
                <a:latin typeface="Times New Roman" panose="02020603050405020304" pitchFamily="18" charset="0"/>
                <a:cs typeface="Times New Roman" panose="02020603050405020304" pitchFamily="18" charset="0"/>
              </a:rPr>
              <a:t> </a:t>
            </a:r>
            <a:r>
              <a:rPr lang="en-US" altLang="vi-VN" sz="3000" dirty="0" err="1">
                <a:latin typeface="Times New Roman" panose="02020603050405020304" pitchFamily="18" charset="0"/>
                <a:cs typeface="Times New Roman" panose="02020603050405020304" pitchFamily="18" charset="0"/>
              </a:rPr>
              <a:t>của</a:t>
            </a:r>
            <a:r>
              <a:rPr lang="en-US" altLang="vi-VN" sz="3000" dirty="0">
                <a:latin typeface="Times New Roman" panose="02020603050405020304" pitchFamily="18" charset="0"/>
                <a:cs typeface="Times New Roman" panose="02020603050405020304" pitchFamily="18" charset="0"/>
              </a:rPr>
              <a:t> </a:t>
            </a:r>
            <a:r>
              <a:rPr lang="en-US" altLang="vi-VN" sz="3000" dirty="0" err="1">
                <a:latin typeface="Times New Roman" panose="02020603050405020304" pitchFamily="18" charset="0"/>
                <a:cs typeface="Times New Roman" panose="02020603050405020304" pitchFamily="18" charset="0"/>
              </a:rPr>
              <a:t>hệ</a:t>
            </a:r>
            <a:r>
              <a:rPr lang="en-US" altLang="vi-VN" sz="3000" dirty="0">
                <a:latin typeface="Times New Roman" panose="02020603050405020304" pitchFamily="18" charset="0"/>
                <a:cs typeface="Times New Roman" panose="02020603050405020304" pitchFamily="18" charset="0"/>
              </a:rPr>
              <a:t> </a:t>
            </a:r>
            <a:r>
              <a:rPr lang="en-US" altLang="vi-VN" sz="3000" dirty="0" err="1">
                <a:latin typeface="Times New Roman" panose="02020603050405020304" pitchFamily="18" charset="0"/>
                <a:cs typeface="Times New Roman" panose="02020603050405020304" pitchFamily="18" charset="0"/>
              </a:rPr>
              <a:t>điều</a:t>
            </a:r>
            <a:r>
              <a:rPr lang="en-US" altLang="vi-VN" sz="3000" dirty="0">
                <a:latin typeface="Times New Roman" panose="02020603050405020304" pitchFamily="18" charset="0"/>
                <a:cs typeface="Times New Roman" panose="02020603050405020304" pitchFamily="18" charset="0"/>
              </a:rPr>
              <a:t> </a:t>
            </a:r>
            <a:r>
              <a:rPr lang="en-US" altLang="vi-VN" sz="3000" dirty="0" err="1">
                <a:latin typeface="Times New Roman" panose="02020603050405020304" pitchFamily="18" charset="0"/>
                <a:cs typeface="Times New Roman" panose="02020603050405020304" pitchFamily="18" charset="0"/>
              </a:rPr>
              <a:t>hành</a:t>
            </a:r>
            <a:r>
              <a:rPr lang="en-US" altLang="vi-VN" sz="3000" dirty="0">
                <a:latin typeface="Times New Roman" panose="02020603050405020304" pitchFamily="18" charset="0"/>
                <a:cs typeface="Times New Roman" panose="02020603050405020304" pitchFamily="18" charset="0"/>
              </a:rPr>
              <a:t> </a:t>
            </a:r>
            <a:r>
              <a:rPr lang="en-US" altLang="vi-VN" sz="3000" dirty="0" err="1">
                <a:latin typeface="Times New Roman" panose="02020603050405020304" pitchFamily="18" charset="0"/>
                <a:cs typeface="Times New Roman" panose="02020603050405020304" pitchFamily="18" charset="0"/>
              </a:rPr>
              <a:t>xuất</a:t>
            </a:r>
            <a:r>
              <a:rPr lang="en-US" altLang="vi-VN" sz="3000" dirty="0">
                <a:latin typeface="Times New Roman" panose="02020603050405020304" pitchFamily="18" charset="0"/>
                <a:cs typeface="Times New Roman" panose="02020603050405020304" pitchFamily="18" charset="0"/>
              </a:rPr>
              <a:t> </a:t>
            </a:r>
            <a:r>
              <a:rPr lang="en-US" altLang="vi-VN" sz="3000" dirty="0" err="1">
                <a:latin typeface="Times New Roman" panose="02020603050405020304" pitchFamily="18" charset="0"/>
                <a:cs typeface="Times New Roman" panose="02020603050405020304" pitchFamily="18" charset="0"/>
              </a:rPr>
              <a:t>hiện</a:t>
            </a:r>
            <a:endParaRPr lang="en-US" altLang="vi-VN" sz="3000" dirty="0">
              <a:latin typeface="Times New Roman" panose="02020603050405020304" pitchFamily="18" charset="0"/>
              <a:cs typeface="Times New Roman" panose="02020603050405020304" pitchFamily="18" charset="0"/>
            </a:endParaRPr>
          </a:p>
        </p:txBody>
      </p:sp>
      <p:pic>
        <p:nvPicPr>
          <p:cNvPr id="19458" name="Picture 2" descr="First IC :) – Sam Zeloof">
            <a:extLst>
              <a:ext uri="{FF2B5EF4-FFF2-40B4-BE49-F238E27FC236}">
                <a16:creationId xmlns:a16="http://schemas.microsoft.com/office/drawing/2014/main" id="{2E3E69E6-33AE-1745-BD4E-757FA286CA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20742" y="1878191"/>
            <a:ext cx="4187566" cy="2776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14600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26</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Fourth Generation</a:t>
            </a:r>
          </a:p>
        </p:txBody>
      </p:sp>
      <p:sp>
        <p:nvSpPr>
          <p:cNvPr id="9" name="Rectangle 3">
            <a:extLst>
              <a:ext uri="{FF2B5EF4-FFF2-40B4-BE49-F238E27FC236}">
                <a16:creationId xmlns:a16="http://schemas.microsoft.com/office/drawing/2014/main" id="{7BD26CE2-3659-9A4B-90BA-D60E5B279B0C}"/>
              </a:ext>
            </a:extLst>
          </p:cNvPr>
          <p:cNvSpPr txBox="1">
            <a:spLocks noChangeArrowheads="1"/>
          </p:cNvSpPr>
          <p:nvPr/>
        </p:nvSpPr>
        <p:spPr bwMode="auto">
          <a:xfrm>
            <a:off x="221791" y="1223169"/>
            <a:ext cx="11422521" cy="4411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lgn="l" rtl="0" eaLnBrk="0" fontAlgn="base" hangingPunct="0">
              <a:spcBef>
                <a:spcPct val="20000"/>
              </a:spcBef>
              <a:spcAft>
                <a:spcPct val="0"/>
              </a:spcAft>
              <a:buClr>
                <a:schemeClr val="hlink"/>
              </a:buClr>
              <a:buFont typeface="Wingdings" panose="05000000000000000000" pitchFamily="2" charset="2"/>
              <a:buChar char="v"/>
              <a:defRPr sz="3200" b="1" kern="1200">
                <a:solidFill>
                  <a:schemeClr val="accent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anose="05000000000000000000" pitchFamily="2" charset="2"/>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lr>
                <a:schemeClr val="tx1"/>
              </a:buClr>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a:pPr>
            <a:r>
              <a:rPr lang="en-US" altLang="vi-VN" sz="3000" dirty="0">
                <a:solidFill>
                  <a:schemeClr val="tx1"/>
                </a:solidFill>
                <a:latin typeface="Times New Roman" panose="02020603050405020304" pitchFamily="18" charset="0"/>
                <a:cs typeface="Times New Roman" panose="02020603050405020304" pitchFamily="18" charset="0"/>
              </a:rPr>
              <a:t>Hardware</a:t>
            </a:r>
          </a:p>
          <a:p>
            <a:pPr marL="719138" indent="-381000">
              <a:buFont typeface="Courier New" panose="02070309020205020404" pitchFamily="49" charset="0"/>
              <a:buChar char="o"/>
              <a:defRPr/>
            </a:pPr>
            <a:r>
              <a:rPr lang="en-US" altLang="vi-VN" sz="3000" b="0" dirty="0" err="1">
                <a:solidFill>
                  <a:schemeClr val="tx1"/>
                </a:solidFill>
                <a:latin typeface="Times New Roman" panose="02020603050405020304" pitchFamily="18" charset="0"/>
                <a:cs typeface="Times New Roman" panose="02020603050405020304" pitchFamily="18" charset="0"/>
              </a:rPr>
              <a:t>Vào</a:t>
            </a:r>
            <a:r>
              <a:rPr lang="en-US" altLang="vi-VN" sz="3000" b="0" dirty="0">
                <a:solidFill>
                  <a:schemeClr val="tx1"/>
                </a:solidFill>
                <a:latin typeface="Times New Roman" panose="02020603050405020304" pitchFamily="18" charset="0"/>
                <a:cs typeface="Times New Roman" panose="02020603050405020304" pitchFamily="18" charset="0"/>
              </a:rPr>
              <a:t> </a:t>
            </a:r>
            <a:r>
              <a:rPr lang="en-US" altLang="vi-VN" sz="3000" b="0" dirty="0" err="1">
                <a:solidFill>
                  <a:schemeClr val="tx1"/>
                </a:solidFill>
                <a:latin typeface="Times New Roman" panose="02020603050405020304" pitchFamily="18" charset="0"/>
                <a:cs typeface="Times New Roman" panose="02020603050405020304" pitchFamily="18" charset="0"/>
              </a:rPr>
              <a:t>năm</a:t>
            </a:r>
            <a:r>
              <a:rPr lang="en-US" altLang="vi-VN" sz="3000" b="0" dirty="0">
                <a:solidFill>
                  <a:schemeClr val="tx1"/>
                </a:solidFill>
                <a:latin typeface="Times New Roman" panose="02020603050405020304" pitchFamily="18" charset="0"/>
                <a:cs typeface="Times New Roman" panose="02020603050405020304" pitchFamily="18" charset="0"/>
              </a:rPr>
              <a:t> 1970, </a:t>
            </a:r>
            <a:r>
              <a:rPr lang="en-US" altLang="vi-VN" sz="3000" b="0" dirty="0" err="1">
                <a:solidFill>
                  <a:schemeClr val="tx1"/>
                </a:solidFill>
                <a:latin typeface="Times New Roman" panose="02020603050405020304" pitchFamily="18" charset="0"/>
                <a:cs typeface="Times New Roman" panose="02020603050405020304" pitchFamily="18" charset="0"/>
              </a:rPr>
              <a:t>Tập</a:t>
            </a:r>
            <a:r>
              <a:rPr lang="en-US" altLang="vi-VN" sz="3000" b="0" dirty="0">
                <a:solidFill>
                  <a:schemeClr val="tx1"/>
                </a:solidFill>
                <a:latin typeface="Times New Roman" panose="02020603050405020304" pitchFamily="18" charset="0"/>
                <a:cs typeface="Times New Roman" panose="02020603050405020304" pitchFamily="18" charset="0"/>
              </a:rPr>
              <a:t> </a:t>
            </a:r>
            <a:r>
              <a:rPr lang="en-US" altLang="vi-VN" sz="3000" b="0" dirty="0" err="1">
                <a:solidFill>
                  <a:schemeClr val="tx1"/>
                </a:solidFill>
                <a:latin typeface="Times New Roman" panose="02020603050405020304" pitchFamily="18" charset="0"/>
                <a:cs typeface="Times New Roman" panose="02020603050405020304" pitchFamily="18" charset="0"/>
              </a:rPr>
              <a:t>đoàn</a:t>
            </a:r>
            <a:r>
              <a:rPr lang="en-US" altLang="vi-VN" sz="3000" b="0" dirty="0">
                <a:solidFill>
                  <a:schemeClr val="tx1"/>
                </a:solidFill>
                <a:latin typeface="Times New Roman" panose="02020603050405020304" pitchFamily="18" charset="0"/>
                <a:cs typeface="Times New Roman" panose="02020603050405020304" pitchFamily="18" charset="0"/>
              </a:rPr>
              <a:t> Intel </a:t>
            </a:r>
            <a:r>
              <a:rPr lang="en-US" altLang="vi-VN" sz="3000" b="0" dirty="0" err="1">
                <a:solidFill>
                  <a:schemeClr val="tx1"/>
                </a:solidFill>
                <a:latin typeface="Times New Roman" panose="02020603050405020304" pitchFamily="18" charset="0"/>
                <a:cs typeface="Times New Roman" panose="02020603050405020304" pitchFamily="18" charset="0"/>
              </a:rPr>
              <a:t>đã</a:t>
            </a:r>
            <a:r>
              <a:rPr lang="en-US" altLang="vi-VN" sz="3000" b="0" dirty="0">
                <a:solidFill>
                  <a:schemeClr val="tx1"/>
                </a:solidFill>
                <a:latin typeface="Times New Roman" panose="02020603050405020304" pitchFamily="18" charset="0"/>
                <a:cs typeface="Times New Roman" panose="02020603050405020304" pitchFamily="18" charset="0"/>
              </a:rPr>
              <a:t> </a:t>
            </a:r>
            <a:r>
              <a:rPr lang="en-US" altLang="vi-VN" sz="3000" b="0" dirty="0" err="1">
                <a:solidFill>
                  <a:schemeClr val="tx1"/>
                </a:solidFill>
                <a:latin typeface="Times New Roman" panose="02020603050405020304" pitchFamily="18" charset="0"/>
                <a:cs typeface="Times New Roman" panose="02020603050405020304" pitchFamily="18" charset="0"/>
              </a:rPr>
              <a:t>phát</a:t>
            </a:r>
            <a:r>
              <a:rPr lang="en-US" altLang="vi-VN" sz="3000" b="0" dirty="0">
                <a:solidFill>
                  <a:schemeClr val="tx1"/>
                </a:solidFill>
                <a:latin typeface="Times New Roman" panose="02020603050405020304" pitchFamily="18" charset="0"/>
                <a:cs typeface="Times New Roman" panose="02020603050405020304" pitchFamily="18" charset="0"/>
              </a:rPr>
              <a:t> minh </a:t>
            </a:r>
            <a:r>
              <a:rPr lang="en-US" altLang="vi-VN" sz="3000" b="0" dirty="0" err="1">
                <a:solidFill>
                  <a:schemeClr val="tx1"/>
                </a:solidFill>
                <a:latin typeface="Times New Roman" panose="02020603050405020304" pitchFamily="18" charset="0"/>
                <a:cs typeface="Times New Roman" panose="02020603050405020304" pitchFamily="18" charset="0"/>
              </a:rPr>
              <a:t>ra</a:t>
            </a:r>
            <a:r>
              <a:rPr lang="en-US" altLang="vi-VN" sz="3000" b="0" dirty="0">
                <a:solidFill>
                  <a:schemeClr val="tx1"/>
                </a:solidFill>
                <a:latin typeface="Times New Roman" panose="02020603050405020304" pitchFamily="18" charset="0"/>
                <a:cs typeface="Times New Roman" panose="02020603050405020304" pitchFamily="18" charset="0"/>
              </a:rPr>
              <a:t> </a:t>
            </a:r>
            <a:r>
              <a:rPr lang="en-US" altLang="vi-VN" sz="3000" b="0" dirty="0" err="1">
                <a:solidFill>
                  <a:schemeClr val="tx1"/>
                </a:solidFill>
                <a:latin typeface="Times New Roman" panose="02020603050405020304" pitchFamily="18" charset="0"/>
                <a:cs typeface="Times New Roman" panose="02020603050405020304" pitchFamily="18" charset="0"/>
              </a:rPr>
              <a:t>Bộ</a:t>
            </a:r>
            <a:r>
              <a:rPr lang="en-US" altLang="vi-VN" sz="3000" b="0" dirty="0">
                <a:solidFill>
                  <a:schemeClr val="tx1"/>
                </a:solidFill>
                <a:latin typeface="Times New Roman" panose="02020603050405020304" pitchFamily="18" charset="0"/>
                <a:cs typeface="Times New Roman" panose="02020603050405020304" pitchFamily="18" charset="0"/>
              </a:rPr>
              <a:t> vi </a:t>
            </a:r>
            <a:r>
              <a:rPr lang="en-US" altLang="vi-VN" sz="3000" b="0" dirty="0" err="1">
                <a:solidFill>
                  <a:schemeClr val="tx1"/>
                </a:solidFill>
                <a:latin typeface="Times New Roman" panose="02020603050405020304" pitchFamily="18" charset="0"/>
                <a:cs typeface="Times New Roman" panose="02020603050405020304" pitchFamily="18" charset="0"/>
              </a:rPr>
              <a:t>xử</a:t>
            </a:r>
            <a:r>
              <a:rPr lang="en-US" altLang="vi-VN" sz="3000" b="0" dirty="0">
                <a:solidFill>
                  <a:schemeClr val="tx1"/>
                </a:solidFill>
                <a:latin typeface="Times New Roman" panose="02020603050405020304" pitchFamily="18" charset="0"/>
                <a:cs typeface="Times New Roman" panose="02020603050405020304" pitchFamily="18" charset="0"/>
              </a:rPr>
              <a:t> </a:t>
            </a:r>
            <a:r>
              <a:rPr lang="en-US" altLang="vi-VN" sz="3000" b="0" dirty="0" err="1">
                <a:solidFill>
                  <a:schemeClr val="tx1"/>
                </a:solidFill>
                <a:latin typeface="Times New Roman" panose="02020603050405020304" pitchFamily="18" charset="0"/>
                <a:cs typeface="Times New Roman" panose="02020603050405020304" pitchFamily="18" charset="0"/>
              </a:rPr>
              <a:t>lý</a:t>
            </a:r>
            <a:r>
              <a:rPr lang="en-US" altLang="vi-VN" sz="3000" b="0" dirty="0">
                <a:solidFill>
                  <a:schemeClr val="tx1"/>
                </a:solidFill>
                <a:latin typeface="Times New Roman" panose="02020603050405020304" pitchFamily="18" charset="0"/>
                <a:cs typeface="Times New Roman" panose="02020603050405020304" pitchFamily="18" charset="0"/>
              </a:rPr>
              <a:t>: </a:t>
            </a:r>
            <a:r>
              <a:rPr lang="en-US" altLang="vi-VN" sz="3000" b="0" dirty="0" err="1">
                <a:solidFill>
                  <a:schemeClr val="tx1"/>
                </a:solidFill>
                <a:latin typeface="Times New Roman" panose="02020603050405020304" pitchFamily="18" charset="0"/>
                <a:cs typeface="Times New Roman" panose="02020603050405020304" pitchFamily="18" charset="0"/>
              </a:rPr>
              <a:t>toàn</a:t>
            </a:r>
            <a:r>
              <a:rPr lang="en-US" altLang="vi-VN" sz="3000" b="0" dirty="0">
                <a:solidFill>
                  <a:schemeClr val="tx1"/>
                </a:solidFill>
                <a:latin typeface="Times New Roman" panose="02020603050405020304" pitchFamily="18" charset="0"/>
                <a:cs typeface="Times New Roman" panose="02020603050405020304" pitchFamily="18" charset="0"/>
              </a:rPr>
              <a:t> </a:t>
            </a:r>
            <a:r>
              <a:rPr lang="en-US" altLang="vi-VN" sz="3000" b="0" dirty="0" err="1">
                <a:solidFill>
                  <a:schemeClr val="tx1"/>
                </a:solidFill>
                <a:latin typeface="Times New Roman" panose="02020603050405020304" pitchFamily="18" charset="0"/>
                <a:cs typeface="Times New Roman" panose="02020603050405020304" pitchFamily="18" charset="0"/>
              </a:rPr>
              <a:t>bộ</a:t>
            </a:r>
            <a:r>
              <a:rPr lang="en-US" altLang="vi-VN" sz="3000" b="0" dirty="0">
                <a:solidFill>
                  <a:schemeClr val="tx1"/>
                </a:solidFill>
                <a:latin typeface="Times New Roman" panose="02020603050405020304" pitchFamily="18" charset="0"/>
                <a:cs typeface="Times New Roman" panose="02020603050405020304" pitchFamily="18" charset="0"/>
              </a:rPr>
              <a:t> CPU </a:t>
            </a:r>
            <a:r>
              <a:rPr lang="en-US" altLang="vi-VN" sz="3000" b="0" dirty="0" err="1">
                <a:solidFill>
                  <a:schemeClr val="tx1"/>
                </a:solidFill>
                <a:latin typeface="Times New Roman" panose="02020603050405020304" pitchFamily="18" charset="0"/>
                <a:cs typeface="Times New Roman" panose="02020603050405020304" pitchFamily="18" charset="0"/>
              </a:rPr>
              <a:t>trên</a:t>
            </a:r>
            <a:r>
              <a:rPr lang="en-US" altLang="vi-VN" sz="3000" b="0" dirty="0">
                <a:solidFill>
                  <a:schemeClr val="tx1"/>
                </a:solidFill>
                <a:latin typeface="Times New Roman" panose="02020603050405020304" pitchFamily="18" charset="0"/>
                <a:cs typeface="Times New Roman" panose="02020603050405020304" pitchFamily="18" charset="0"/>
              </a:rPr>
              <a:t> </a:t>
            </a:r>
            <a:r>
              <a:rPr lang="en-US" altLang="vi-VN" sz="3000" b="0" dirty="0" err="1">
                <a:solidFill>
                  <a:schemeClr val="tx1"/>
                </a:solidFill>
                <a:latin typeface="Times New Roman" panose="02020603050405020304" pitchFamily="18" charset="0"/>
                <a:cs typeface="Times New Roman" panose="02020603050405020304" pitchFamily="18" charset="0"/>
              </a:rPr>
              <a:t>một</a:t>
            </a:r>
            <a:r>
              <a:rPr lang="en-US" altLang="vi-VN" sz="3000" b="0" dirty="0">
                <a:solidFill>
                  <a:schemeClr val="tx1"/>
                </a:solidFill>
                <a:latin typeface="Times New Roman" panose="02020603050405020304" pitchFamily="18" charset="0"/>
                <a:cs typeface="Times New Roman" panose="02020603050405020304" pitchFamily="18" charset="0"/>
              </a:rPr>
              <a:t> chip (</a:t>
            </a:r>
            <a:r>
              <a:rPr lang="en-US" altLang="vi-VN" sz="3000" b="0" dirty="0" err="1">
                <a:solidFill>
                  <a:schemeClr val="tx1"/>
                </a:solidFill>
                <a:latin typeface="Times New Roman" panose="02020603050405020304" pitchFamily="18" charset="0"/>
                <a:cs typeface="Times New Roman" panose="02020603050405020304" pitchFamily="18" charset="0"/>
              </a:rPr>
              <a:t>Bộ</a:t>
            </a:r>
            <a:r>
              <a:rPr lang="en-US" altLang="vi-VN" sz="3000" b="0" dirty="0">
                <a:solidFill>
                  <a:schemeClr val="tx1"/>
                </a:solidFill>
                <a:latin typeface="Times New Roman" panose="02020603050405020304" pitchFamily="18" charset="0"/>
                <a:cs typeface="Times New Roman" panose="02020603050405020304" pitchFamily="18" charset="0"/>
              </a:rPr>
              <a:t> </a:t>
            </a:r>
            <a:r>
              <a:rPr lang="en-US" altLang="vi-VN" sz="3000" b="0" dirty="0" err="1">
                <a:solidFill>
                  <a:schemeClr val="tx1"/>
                </a:solidFill>
                <a:latin typeface="Times New Roman" panose="02020603050405020304" pitchFamily="18" charset="0"/>
                <a:cs typeface="Times New Roman" panose="02020603050405020304" pitchFamily="18" charset="0"/>
              </a:rPr>
              <a:t>tích</a:t>
            </a:r>
            <a:r>
              <a:rPr lang="en-US" altLang="vi-VN" sz="3000" b="0" dirty="0">
                <a:solidFill>
                  <a:schemeClr val="tx1"/>
                </a:solidFill>
                <a:latin typeface="Times New Roman" panose="02020603050405020304" pitchFamily="18" charset="0"/>
                <a:cs typeface="Times New Roman" panose="02020603050405020304" pitchFamily="18" charset="0"/>
              </a:rPr>
              <a:t> </a:t>
            </a:r>
            <a:r>
              <a:rPr lang="en-US" altLang="vi-VN" sz="3000" b="0" dirty="0" err="1">
                <a:solidFill>
                  <a:schemeClr val="tx1"/>
                </a:solidFill>
                <a:latin typeface="Times New Roman" panose="02020603050405020304" pitchFamily="18" charset="0"/>
                <a:cs typeface="Times New Roman" panose="02020603050405020304" pitchFamily="18" charset="0"/>
              </a:rPr>
              <a:t>hợp</a:t>
            </a:r>
            <a:r>
              <a:rPr lang="en-US" altLang="vi-VN" sz="3000" b="0" dirty="0">
                <a:solidFill>
                  <a:schemeClr val="tx1"/>
                </a:solidFill>
                <a:latin typeface="Times New Roman" panose="02020603050405020304" pitchFamily="18" charset="0"/>
                <a:cs typeface="Times New Roman" panose="02020603050405020304" pitchFamily="18" charset="0"/>
              </a:rPr>
              <a:t> </a:t>
            </a:r>
            <a:r>
              <a:rPr lang="en-US" altLang="vi-VN" sz="3000" b="0" dirty="0" err="1">
                <a:solidFill>
                  <a:schemeClr val="tx1"/>
                </a:solidFill>
                <a:latin typeface="Times New Roman" panose="02020603050405020304" pitchFamily="18" charset="0"/>
                <a:cs typeface="Times New Roman" panose="02020603050405020304" pitchFamily="18" charset="0"/>
              </a:rPr>
              <a:t>quy</a:t>
            </a:r>
            <a:r>
              <a:rPr lang="en-US" altLang="vi-VN" sz="3000" b="0" dirty="0">
                <a:solidFill>
                  <a:schemeClr val="tx1"/>
                </a:solidFill>
                <a:latin typeface="Times New Roman" panose="02020603050405020304" pitchFamily="18" charset="0"/>
                <a:cs typeface="Times New Roman" panose="02020603050405020304" pitchFamily="18" charset="0"/>
              </a:rPr>
              <a:t> </a:t>
            </a:r>
            <a:r>
              <a:rPr lang="en-US" altLang="vi-VN" sz="3000" b="0" dirty="0" err="1">
                <a:solidFill>
                  <a:schemeClr val="tx1"/>
                </a:solidFill>
                <a:latin typeface="Times New Roman" panose="02020603050405020304" pitchFamily="18" charset="0"/>
                <a:cs typeface="Times New Roman" panose="02020603050405020304" pitchFamily="18" charset="0"/>
              </a:rPr>
              <a:t>mô</a:t>
            </a:r>
            <a:r>
              <a:rPr lang="en-US" altLang="vi-VN" sz="3000" b="0" dirty="0">
                <a:solidFill>
                  <a:schemeClr val="tx1"/>
                </a:solidFill>
                <a:latin typeface="Times New Roman" panose="02020603050405020304" pitchFamily="18" charset="0"/>
                <a:cs typeface="Times New Roman" panose="02020603050405020304" pitchFamily="18" charset="0"/>
              </a:rPr>
              <a:t> </a:t>
            </a:r>
            <a:r>
              <a:rPr lang="en-US" altLang="vi-VN" sz="3000" b="0" dirty="0" err="1">
                <a:solidFill>
                  <a:schemeClr val="tx1"/>
                </a:solidFill>
                <a:latin typeface="Times New Roman" panose="02020603050405020304" pitchFamily="18" charset="0"/>
                <a:cs typeface="Times New Roman" panose="02020603050405020304" pitchFamily="18" charset="0"/>
              </a:rPr>
              <a:t>lớn</a:t>
            </a:r>
            <a:r>
              <a:rPr lang="en-US" altLang="vi-VN" sz="3000" b="0" dirty="0">
                <a:solidFill>
                  <a:schemeClr val="tx1"/>
                </a:solidFill>
                <a:latin typeface="Times New Roman" panose="02020603050405020304" pitchFamily="18" charset="0"/>
                <a:cs typeface="Times New Roman" panose="02020603050405020304" pitchFamily="18" charset="0"/>
              </a:rPr>
              <a:t> VLSI -</a:t>
            </a:r>
            <a:r>
              <a:rPr lang="en-US" altLang="vi-VN" sz="3000" b="0" dirty="0" err="1">
                <a:solidFill>
                  <a:schemeClr val="tx1"/>
                </a:solidFill>
                <a:latin typeface="Times New Roman" panose="02020603050405020304" pitchFamily="18" charset="0"/>
                <a:cs typeface="Times New Roman" panose="02020603050405020304" pitchFamily="18" charset="0"/>
              </a:rPr>
              <a:t>Rery</a:t>
            </a:r>
            <a:r>
              <a:rPr lang="en-US" altLang="vi-VN" sz="3000" b="0" dirty="0">
                <a:solidFill>
                  <a:schemeClr val="tx1"/>
                </a:solidFill>
                <a:latin typeface="Times New Roman" panose="02020603050405020304" pitchFamily="18" charset="0"/>
                <a:cs typeface="Times New Roman" panose="02020603050405020304" pitchFamily="18" charset="0"/>
              </a:rPr>
              <a:t>) </a:t>
            </a:r>
            <a:endParaRPr lang="en-US" altLang="vi-VN" sz="3000" b="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endParaRPr>
          </a:p>
          <a:p>
            <a:pPr marL="719138" indent="-381000">
              <a:buFont typeface="Courier New" panose="02070309020205020404" pitchFamily="49" charset="0"/>
              <a:buChar char="o"/>
              <a:defRPr/>
            </a:pPr>
            <a:r>
              <a:rPr lang="en-US" altLang="vi-VN" sz="3000" b="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Điều</a:t>
            </a:r>
            <a:r>
              <a:rPr lang="en-US" altLang="vi-VN" sz="3000" b="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altLang="vi-VN" sz="3000" b="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này</a:t>
            </a:r>
            <a:r>
              <a:rPr lang="en-US" altLang="vi-VN" sz="3000" b="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altLang="vi-VN" sz="3000" b="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dẫn</a:t>
            </a:r>
            <a:r>
              <a:rPr lang="en-US" altLang="vi-VN" sz="3000" b="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altLang="vi-VN" sz="3000" b="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đến</a:t>
            </a:r>
            <a:r>
              <a:rPr lang="en-US" altLang="vi-VN" sz="3000" b="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altLang="vi-VN" sz="3000" b="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máy</a:t>
            </a:r>
            <a:r>
              <a:rPr lang="en-US" altLang="vi-VN" sz="3000" b="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vi </a:t>
            </a:r>
            <a:r>
              <a:rPr lang="en-US" altLang="vi-VN" sz="3000" b="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tính-máy</a:t>
            </a:r>
            <a:r>
              <a:rPr lang="en-US" altLang="vi-VN" sz="3000" b="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altLang="vi-VN" sz="3000" b="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tính</a:t>
            </a:r>
            <a:r>
              <a:rPr lang="en-US" altLang="vi-VN" sz="3000" b="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altLang="vi-VN" sz="3000" b="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trên</a:t>
            </a:r>
            <a:r>
              <a:rPr lang="en-US" altLang="vi-VN" sz="3000" b="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altLang="vi-VN" sz="3000" b="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bàn</a:t>
            </a:r>
            <a:r>
              <a:rPr lang="en-US" altLang="vi-VN" sz="3000" b="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a:t>
            </a:r>
            <a:endParaRPr lang="en-US" altLang="vi-VN" sz="3000" b="0" dirty="0">
              <a:solidFill>
                <a:schemeClr val="tx1"/>
              </a:solidFill>
              <a:latin typeface="Times New Roman" panose="02020603050405020304" pitchFamily="18" charset="0"/>
              <a:cs typeface="Times New Roman" panose="02020603050405020304" pitchFamily="18" charset="0"/>
            </a:endParaRPr>
          </a:p>
          <a:p>
            <a:pPr>
              <a:defRPr/>
            </a:pPr>
            <a:r>
              <a:rPr lang="en-US" altLang="vi-VN" sz="3000" dirty="0">
                <a:solidFill>
                  <a:schemeClr val="tx1"/>
                </a:solidFill>
                <a:latin typeface="Times New Roman" panose="02020603050405020304" pitchFamily="18" charset="0"/>
                <a:cs typeface="Times New Roman" panose="02020603050405020304" pitchFamily="18" charset="0"/>
              </a:rPr>
              <a:t>Software</a:t>
            </a:r>
          </a:p>
          <a:p>
            <a:pPr marL="750888">
              <a:buFont typeface="Courier New" panose="02070309020205020404" pitchFamily="49" charset="0"/>
              <a:buChar char="o"/>
              <a:defRPr/>
            </a:pPr>
            <a:r>
              <a:rPr lang="vi-VN" altLang="vi-VN" sz="3000" b="0" dirty="0">
                <a:solidFill>
                  <a:schemeClr val="tx1"/>
                </a:solidFill>
                <a:latin typeface="Times New Roman" panose="02020603050405020304" pitchFamily="18" charset="0"/>
                <a:cs typeface="Times New Roman" panose="02020603050405020304" pitchFamily="18" charset="0"/>
              </a:rPr>
              <a:t>Phần mềm ứng dụng đã phát triển như những cơn bão tạo ra máy tính trong mọi ứng dụng trong cuộc sống.</a:t>
            </a:r>
            <a:endParaRPr lang="en-US" altLang="vi-VN" sz="3000" b="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812797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27</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Fourth Generation</a:t>
            </a:r>
          </a:p>
        </p:txBody>
      </p:sp>
      <p:pic>
        <p:nvPicPr>
          <p:cNvPr id="7" name="Picture 3">
            <a:extLst>
              <a:ext uri="{FF2B5EF4-FFF2-40B4-BE49-F238E27FC236}">
                <a16:creationId xmlns:a16="http://schemas.microsoft.com/office/drawing/2014/main" id="{5FEB5CEA-49DF-B540-B1A0-073E8E577D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828800" y="1862954"/>
            <a:ext cx="8229600" cy="4411662"/>
          </a:xfrm>
          <a:prstGeom prst="rect">
            <a:avLst/>
          </a:prstGeom>
        </p:spPr>
      </p:pic>
      <p:sp>
        <p:nvSpPr>
          <p:cNvPr id="8" name="Rectangle 2">
            <a:extLst>
              <a:ext uri="{FF2B5EF4-FFF2-40B4-BE49-F238E27FC236}">
                <a16:creationId xmlns:a16="http://schemas.microsoft.com/office/drawing/2014/main" id="{4E4D6F3F-F6F8-2B48-A222-F83DA4FE78FB}"/>
              </a:ext>
            </a:extLst>
          </p:cNvPr>
          <p:cNvSpPr>
            <a:spLocks noChangeArrowheads="1"/>
          </p:cNvSpPr>
          <p:nvPr/>
        </p:nvSpPr>
        <p:spPr bwMode="auto">
          <a:xfrm>
            <a:off x="340857" y="1008713"/>
            <a:ext cx="471475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Font typeface="Wingdings" panose="05000000000000000000" pitchFamily="2" charset="2"/>
              <a:buChar char="v"/>
              <a:defRPr sz="3200" b="1">
                <a:solidFill>
                  <a:schemeClr val="accent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vi-VN" sz="3000" dirty="0">
                <a:solidFill>
                  <a:schemeClr val="tx1"/>
                </a:solidFill>
              </a:rPr>
              <a:t>Apple 1 Computer (1976)</a:t>
            </a:r>
            <a:endParaRPr lang="vi-VN" altLang="vi-VN" sz="3000" dirty="0">
              <a:solidFill>
                <a:srgbClr val="FF0000"/>
              </a:solidFill>
            </a:endParaRPr>
          </a:p>
        </p:txBody>
      </p:sp>
    </p:spTree>
    <p:extLst>
      <p:ext uri="{BB962C8B-B14F-4D97-AF65-F5344CB8AC3E}">
        <p14:creationId xmlns:p14="http://schemas.microsoft.com/office/powerpoint/2010/main" val="9544168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28</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Fourth Generation</a:t>
            </a:r>
          </a:p>
        </p:txBody>
      </p:sp>
      <p:sp>
        <p:nvSpPr>
          <p:cNvPr id="8" name="Rectangle 2">
            <a:extLst>
              <a:ext uri="{FF2B5EF4-FFF2-40B4-BE49-F238E27FC236}">
                <a16:creationId xmlns:a16="http://schemas.microsoft.com/office/drawing/2014/main" id="{4E4D6F3F-F6F8-2B48-A222-F83DA4FE78FB}"/>
              </a:ext>
            </a:extLst>
          </p:cNvPr>
          <p:cNvSpPr>
            <a:spLocks noChangeArrowheads="1"/>
          </p:cNvSpPr>
          <p:nvPr/>
        </p:nvSpPr>
        <p:spPr bwMode="auto">
          <a:xfrm>
            <a:off x="340857" y="1008713"/>
            <a:ext cx="274786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Font typeface="Wingdings" panose="05000000000000000000" pitchFamily="2" charset="2"/>
              <a:buChar char="v"/>
              <a:defRPr sz="3200" b="1">
                <a:solidFill>
                  <a:schemeClr val="accent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vi-VN" sz="3000" dirty="0">
                <a:solidFill>
                  <a:schemeClr val="tx1"/>
                </a:solidFill>
              </a:rPr>
              <a:t>IBM PC (1981)</a:t>
            </a:r>
            <a:endParaRPr lang="vi-VN" altLang="vi-VN" sz="3000" dirty="0">
              <a:solidFill>
                <a:srgbClr val="FF0000"/>
              </a:solidFill>
            </a:endParaRPr>
          </a:p>
        </p:txBody>
      </p:sp>
      <p:pic>
        <p:nvPicPr>
          <p:cNvPr id="9" name="Picture 5">
            <a:extLst>
              <a:ext uri="{FF2B5EF4-FFF2-40B4-BE49-F238E27FC236}">
                <a16:creationId xmlns:a16="http://schemas.microsoft.com/office/drawing/2014/main" id="{98B2F628-8819-AB41-B4E5-EB4546FED2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3429000" y="1562711"/>
            <a:ext cx="5334000" cy="4565650"/>
          </a:xfrm>
          <a:prstGeom prst="rect">
            <a:avLst/>
          </a:prstGeom>
        </p:spPr>
      </p:pic>
    </p:spTree>
    <p:extLst>
      <p:ext uri="{BB962C8B-B14F-4D97-AF65-F5344CB8AC3E}">
        <p14:creationId xmlns:p14="http://schemas.microsoft.com/office/powerpoint/2010/main" val="15104690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29</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Fouth Generation</a:t>
            </a:r>
          </a:p>
        </p:txBody>
      </p:sp>
      <p:sp>
        <p:nvSpPr>
          <p:cNvPr id="8" name="Rectangle 2">
            <a:extLst>
              <a:ext uri="{FF2B5EF4-FFF2-40B4-BE49-F238E27FC236}">
                <a16:creationId xmlns:a16="http://schemas.microsoft.com/office/drawing/2014/main" id="{4E4D6F3F-F6F8-2B48-A222-F83DA4FE78FB}"/>
              </a:ext>
            </a:extLst>
          </p:cNvPr>
          <p:cNvSpPr>
            <a:spLocks noChangeArrowheads="1"/>
          </p:cNvSpPr>
          <p:nvPr/>
        </p:nvSpPr>
        <p:spPr bwMode="auto">
          <a:xfrm>
            <a:off x="340857" y="1008713"/>
            <a:ext cx="346133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Font typeface="Wingdings" panose="05000000000000000000" pitchFamily="2" charset="2"/>
              <a:buChar char="v"/>
              <a:defRPr sz="3200" b="1">
                <a:solidFill>
                  <a:schemeClr val="accent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vi-VN" sz="3000" dirty="0">
                <a:solidFill>
                  <a:schemeClr val="tx1"/>
                </a:solidFill>
              </a:rPr>
              <a:t>The Amiga (1985) </a:t>
            </a:r>
            <a:endParaRPr lang="vi-VN" altLang="vi-VN" sz="3000" dirty="0">
              <a:solidFill>
                <a:srgbClr val="FF0000"/>
              </a:solidFill>
            </a:endParaRPr>
          </a:p>
        </p:txBody>
      </p:sp>
      <p:pic>
        <p:nvPicPr>
          <p:cNvPr id="9" name="Picture 3">
            <a:extLst>
              <a:ext uri="{FF2B5EF4-FFF2-40B4-BE49-F238E27FC236}">
                <a16:creationId xmlns:a16="http://schemas.microsoft.com/office/drawing/2014/main" id="{1BD8230B-1EA8-6041-83A1-1A66C3D985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3390900" y="1619862"/>
            <a:ext cx="5410200" cy="4411663"/>
          </a:xfrm>
          <a:prstGeom prst="rect">
            <a:avLst/>
          </a:prstGeom>
        </p:spPr>
      </p:pic>
    </p:spTree>
    <p:extLst>
      <p:ext uri="{BB962C8B-B14F-4D97-AF65-F5344CB8AC3E}">
        <p14:creationId xmlns:p14="http://schemas.microsoft.com/office/powerpoint/2010/main" val="22335989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10/6/23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3</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p:txBody>
          <a:bodyPr>
            <a:noAutofit/>
          </a:bodyPr>
          <a:lstStyle/>
          <a:p>
            <a:r>
              <a:rPr lang="en-VN" sz="3600" dirty="0"/>
              <a:t>Computers</a:t>
            </a:r>
          </a:p>
        </p:txBody>
      </p:sp>
      <p:sp>
        <p:nvSpPr>
          <p:cNvPr id="6" name="Content Placeholder 5">
            <a:extLst>
              <a:ext uri="{FF2B5EF4-FFF2-40B4-BE49-F238E27FC236}">
                <a16:creationId xmlns:a16="http://schemas.microsoft.com/office/drawing/2014/main" id="{2F2930C1-F4E6-6146-9ACC-55842C1ACC97}"/>
              </a:ext>
            </a:extLst>
          </p:cNvPr>
          <p:cNvSpPr>
            <a:spLocks noGrp="1"/>
          </p:cNvSpPr>
          <p:nvPr>
            <p:ph sz="quarter" idx="13"/>
          </p:nvPr>
        </p:nvSpPr>
        <p:spPr/>
        <p:txBody>
          <a:bodyPr lIns="91440" tIns="45720" rIns="91440" bIns="45720" anchor="t"/>
          <a:lstStyle/>
          <a:p>
            <a:pPr marL="400050" indent="-400050">
              <a:lnSpc>
                <a:spcPct val="100000"/>
              </a:lnSpc>
              <a:spcAft>
                <a:spcPts val="1200"/>
              </a:spcAft>
              <a:buFont typeface="Wingdings" pitchFamily="2" charset="2"/>
              <a:buChar char="v"/>
            </a:pPr>
            <a:r>
              <a:rPr lang="en-US" sz="3200" dirty="0">
                <a:latin typeface="Times New Roman" panose="02020603050405020304" pitchFamily="18" charset="0"/>
                <a:cs typeface="Times New Roman" panose="02020603050405020304" pitchFamily="18" charset="0"/>
              </a:rPr>
              <a:t>Computer</a:t>
            </a:r>
          </a:p>
          <a:p>
            <a:pPr marL="850900" lvl="1" indent="-393700">
              <a:lnSpc>
                <a:spcPct val="100000"/>
              </a:lnSpc>
              <a:spcAft>
                <a:spcPts val="1200"/>
              </a:spcAft>
              <a:buFont typeface="Courier New" panose="02070309020205020404" pitchFamily="49" charset="0"/>
              <a:buChar char="o"/>
            </a:pPr>
            <a:r>
              <a:rPr lang="en-US" sz="2800" dirty="0">
                <a:effectLst/>
                <a:latin typeface="Times New Roman" panose="02020603050405020304" pitchFamily="18" charset="0"/>
                <a:ea typeface="Times New Roman" panose="02020603050405020304" pitchFamily="18" charset="0"/>
                <a:cs typeface="Times New Roman" panose="02020603050405020304" pitchFamily="18" charset="0"/>
              </a:rPr>
              <a:t>A job title for people who do calculations</a:t>
            </a:r>
          </a:p>
          <a:p>
            <a:pPr marL="850900" lvl="1" indent="-393700">
              <a:lnSpc>
                <a:spcPct val="100000"/>
              </a:lnSpc>
              <a:spcAft>
                <a:spcPts val="1200"/>
              </a:spcAft>
              <a:buFont typeface="Courier New" panose="02070309020205020404" pitchFamily="49" charset="0"/>
              <a:buChar char="o"/>
            </a:pPr>
            <a:r>
              <a:rPr lang="en-US" sz="2800" dirty="0">
                <a:latin typeface="Times New Roman" panose="02020603050405020304" pitchFamily="18" charset="0"/>
                <a:cs typeface="Times New Roman" panose="02020603050405020304" pitchFamily="18" charset="0"/>
              </a:rPr>
              <a:t>A machine for calculation</a:t>
            </a:r>
          </a:p>
          <a:p>
            <a:pPr marL="409575" indent="-409575">
              <a:lnSpc>
                <a:spcPct val="100000"/>
              </a:lnSpc>
              <a:spcAft>
                <a:spcPts val="1200"/>
              </a:spcAft>
              <a:buFont typeface="Wingdings" pitchFamily="2" charset="2"/>
              <a:buChar char="v"/>
            </a:pPr>
            <a:r>
              <a:rPr lang="en-US" sz="3200" dirty="0">
                <a:latin typeface="Times New Roman" panose="02020603050405020304" pitchFamily="18" charset="0"/>
                <a:cs typeface="Times New Roman" panose="02020603050405020304" pitchFamily="18" charset="0"/>
              </a:rPr>
              <a:t>Today’s computer</a:t>
            </a:r>
          </a:p>
          <a:p>
            <a:pPr marL="900113" lvl="1" indent="-442913">
              <a:lnSpc>
                <a:spcPct val="100000"/>
              </a:lnSpc>
              <a:spcAft>
                <a:spcPts val="1200"/>
              </a:spcAft>
              <a:buFont typeface="Courier New" panose="02070309020205020404" pitchFamily="49" charset="0"/>
              <a:buChar char="o"/>
            </a:pPr>
            <a:r>
              <a:rPr lang="en-US" sz="2800" dirty="0">
                <a:latin typeface="Times New Roman" panose="02020603050405020304" pitchFamily="18" charset="0"/>
                <a:cs typeface="Times New Roman" panose="02020603050405020304" pitchFamily="18" charset="0"/>
              </a:rPr>
              <a:t>Digital</a:t>
            </a:r>
          </a:p>
          <a:p>
            <a:pPr marL="900113" lvl="1" indent="-442913">
              <a:lnSpc>
                <a:spcPct val="100000"/>
              </a:lnSpc>
              <a:spcAft>
                <a:spcPts val="1200"/>
              </a:spcAft>
              <a:buFont typeface="Courier New" panose="02070309020205020404" pitchFamily="49" charset="0"/>
              <a:buChar char="o"/>
            </a:pPr>
            <a:r>
              <a:rPr lang="en-US" sz="2800" dirty="0">
                <a:latin typeface="Times New Roman" panose="02020603050405020304" pitchFamily="18" charset="0"/>
                <a:cs typeface="Times New Roman" panose="02020603050405020304" pitchFamily="18" charset="0"/>
              </a:rPr>
              <a:t>Programmable</a:t>
            </a:r>
            <a:endParaRPr lang="en-US" dirty="0">
              <a:latin typeface="Times New Roman" panose="02020603050405020304" pitchFamily="18" charset="0"/>
              <a:cs typeface="Times New Roman" panose="02020603050405020304" pitchFamily="18" charset="0"/>
            </a:endParaRPr>
          </a:p>
          <a:p>
            <a:pPr marL="0" indent="0">
              <a:buNone/>
            </a:pPr>
            <a:endParaRPr lang="en-VN" dirty="0"/>
          </a:p>
        </p:txBody>
      </p:sp>
    </p:spTree>
    <p:extLst>
      <p:ext uri="{BB962C8B-B14F-4D97-AF65-F5344CB8AC3E}">
        <p14:creationId xmlns:p14="http://schemas.microsoft.com/office/powerpoint/2010/main" val="27249044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30</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Fifth Generation</a:t>
            </a:r>
          </a:p>
        </p:txBody>
      </p:sp>
      <p:sp>
        <p:nvSpPr>
          <p:cNvPr id="8" name="Rectangle 2">
            <a:extLst>
              <a:ext uri="{FF2B5EF4-FFF2-40B4-BE49-F238E27FC236}">
                <a16:creationId xmlns:a16="http://schemas.microsoft.com/office/drawing/2014/main" id="{4E4D6F3F-F6F8-2B48-A222-F83DA4FE78FB}"/>
              </a:ext>
            </a:extLst>
          </p:cNvPr>
          <p:cNvSpPr>
            <a:spLocks noChangeArrowheads="1"/>
          </p:cNvSpPr>
          <p:nvPr/>
        </p:nvSpPr>
        <p:spPr bwMode="auto">
          <a:xfrm>
            <a:off x="340857" y="1008713"/>
            <a:ext cx="187262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Font typeface="Wingdings" panose="05000000000000000000" pitchFamily="2" charset="2"/>
              <a:buChar char="v"/>
              <a:defRPr sz="3200" b="1">
                <a:solidFill>
                  <a:schemeClr val="accent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vi-VN" sz="3000" dirty="0">
                <a:solidFill>
                  <a:schemeClr val="tx1"/>
                </a:solidFill>
              </a:rPr>
              <a:t>PowerPC</a:t>
            </a:r>
            <a:endParaRPr lang="vi-VN" altLang="vi-VN" sz="3000" dirty="0">
              <a:solidFill>
                <a:srgbClr val="FF0000"/>
              </a:solidFill>
            </a:endParaRPr>
          </a:p>
        </p:txBody>
      </p:sp>
      <p:pic>
        <p:nvPicPr>
          <p:cNvPr id="10" name="Picture 3">
            <a:extLst>
              <a:ext uri="{FF2B5EF4-FFF2-40B4-BE49-F238E27FC236}">
                <a16:creationId xmlns:a16="http://schemas.microsoft.com/office/drawing/2014/main" id="{AC81ECF2-DA6D-4648-9EA0-0F9594B0C5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213486" y="1491479"/>
            <a:ext cx="8229600" cy="4411662"/>
          </a:xfrm>
          <a:prstGeom prst="rect">
            <a:avLst/>
          </a:prstGeom>
        </p:spPr>
      </p:pic>
    </p:spTree>
    <p:extLst>
      <p:ext uri="{BB962C8B-B14F-4D97-AF65-F5344CB8AC3E}">
        <p14:creationId xmlns:p14="http://schemas.microsoft.com/office/powerpoint/2010/main" val="26063402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31</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Fifth Generation</a:t>
            </a:r>
          </a:p>
        </p:txBody>
      </p:sp>
      <p:sp>
        <p:nvSpPr>
          <p:cNvPr id="8" name="Rectangle 2">
            <a:extLst>
              <a:ext uri="{FF2B5EF4-FFF2-40B4-BE49-F238E27FC236}">
                <a16:creationId xmlns:a16="http://schemas.microsoft.com/office/drawing/2014/main" id="{4E4D6F3F-F6F8-2B48-A222-F83DA4FE78FB}"/>
              </a:ext>
            </a:extLst>
          </p:cNvPr>
          <p:cNvSpPr>
            <a:spLocks noChangeArrowheads="1"/>
          </p:cNvSpPr>
          <p:nvPr/>
        </p:nvSpPr>
        <p:spPr bwMode="auto">
          <a:xfrm>
            <a:off x="340857" y="1008713"/>
            <a:ext cx="4480714"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Font typeface="Wingdings" panose="05000000000000000000" pitchFamily="2" charset="2"/>
              <a:buChar char="v"/>
              <a:defRPr sz="3200" b="1">
                <a:solidFill>
                  <a:schemeClr val="accent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vi-VN" sz="3000" dirty="0">
                <a:solidFill>
                  <a:schemeClr val="tx1"/>
                </a:solidFill>
              </a:rPr>
              <a:t>Apple Macintosh (1999)</a:t>
            </a:r>
            <a:endParaRPr lang="vi-VN" altLang="vi-VN" sz="3000" dirty="0">
              <a:solidFill>
                <a:srgbClr val="FF0000"/>
              </a:solidFill>
            </a:endParaRPr>
          </a:p>
        </p:txBody>
      </p:sp>
      <p:pic>
        <p:nvPicPr>
          <p:cNvPr id="10" name="Picture 3">
            <a:extLst>
              <a:ext uri="{FF2B5EF4-FFF2-40B4-BE49-F238E27FC236}">
                <a16:creationId xmlns:a16="http://schemas.microsoft.com/office/drawing/2014/main" id="{72DAF019-F748-0643-BC73-47357BADA7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4308764" y="1714500"/>
            <a:ext cx="4876800" cy="4411663"/>
          </a:xfrm>
          <a:prstGeom prst="rect">
            <a:avLst/>
          </a:prstGeom>
        </p:spPr>
      </p:pic>
    </p:spTree>
    <p:extLst>
      <p:ext uri="{BB962C8B-B14F-4D97-AF65-F5344CB8AC3E}">
        <p14:creationId xmlns:p14="http://schemas.microsoft.com/office/powerpoint/2010/main" val="4308994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32</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Fifth Generation</a:t>
            </a:r>
          </a:p>
        </p:txBody>
      </p:sp>
      <p:sp>
        <p:nvSpPr>
          <p:cNvPr id="8" name="Rectangle 3">
            <a:extLst>
              <a:ext uri="{FF2B5EF4-FFF2-40B4-BE49-F238E27FC236}">
                <a16:creationId xmlns:a16="http://schemas.microsoft.com/office/drawing/2014/main" id="{AD9E1DA0-A399-6B44-B58D-BE78A230DC25}"/>
              </a:ext>
            </a:extLst>
          </p:cNvPr>
          <p:cNvSpPr txBox="1">
            <a:spLocks noChangeArrowheads="1"/>
          </p:cNvSpPr>
          <p:nvPr/>
        </p:nvSpPr>
        <p:spPr>
          <a:xfrm>
            <a:off x="340857" y="1223169"/>
            <a:ext cx="11703506" cy="516334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34988" indent="-534988">
              <a:buFont typeface="Wingdings" pitchFamily="2" charset="2"/>
              <a:buChar char="v"/>
            </a:pPr>
            <a:r>
              <a:rPr lang="vi-VN" altLang="vi-VN" sz="3000" dirty="0">
                <a:latin typeface="Times New Roman" panose="02020603050405020304" pitchFamily="18" charset="0"/>
                <a:cs typeface="Times New Roman" panose="02020603050405020304" pitchFamily="18" charset="0"/>
              </a:rPr>
              <a:t>Sau năm 2000, đang được phát triển nhưng chưa có thời gian kết thúc: Ví dụ sự ra đời của các siêu máy tính như Deep Blue I, II, III hoặc các máy tính thông minh sử dụng trong Robot.</a:t>
            </a:r>
            <a:endParaRPr lang="en-US" altLang="vi-VN" sz="3000" dirty="0">
              <a:latin typeface="Times New Roman" panose="02020603050405020304" pitchFamily="18" charset="0"/>
              <a:cs typeface="Times New Roman" panose="02020603050405020304" pitchFamily="18" charset="0"/>
            </a:endParaRPr>
          </a:p>
        </p:txBody>
      </p:sp>
      <p:pic>
        <p:nvPicPr>
          <p:cNvPr id="10" name="Picture 1">
            <a:extLst>
              <a:ext uri="{FF2B5EF4-FFF2-40B4-BE49-F238E27FC236}">
                <a16:creationId xmlns:a16="http://schemas.microsoft.com/office/drawing/2014/main" id="{BB929C5A-17B5-FC49-95C2-C3F897A6123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19363" y="2965450"/>
            <a:ext cx="1924050" cy="283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6">
            <a:extLst>
              <a:ext uri="{FF2B5EF4-FFF2-40B4-BE49-F238E27FC236}">
                <a16:creationId xmlns:a16="http://schemas.microsoft.com/office/drawing/2014/main" id="{DFB21F01-4864-464A-9C74-CB1B855BED5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700838" y="3046413"/>
            <a:ext cx="2286000" cy="267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599618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33</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Overview of Fields</a:t>
            </a:r>
          </a:p>
        </p:txBody>
      </p:sp>
      <p:sp>
        <p:nvSpPr>
          <p:cNvPr id="9" name="Rectangle 3">
            <a:extLst>
              <a:ext uri="{FF2B5EF4-FFF2-40B4-BE49-F238E27FC236}">
                <a16:creationId xmlns:a16="http://schemas.microsoft.com/office/drawing/2014/main" id="{92A7B8C3-F8B4-0847-96DA-407535BDF9EE}"/>
              </a:ext>
            </a:extLst>
          </p:cNvPr>
          <p:cNvSpPr txBox="1">
            <a:spLocks noChangeArrowheads="1"/>
          </p:cNvSpPr>
          <p:nvPr/>
        </p:nvSpPr>
        <p:spPr>
          <a:xfrm>
            <a:off x="457199" y="1076325"/>
            <a:ext cx="11530013" cy="524827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66713" indent="-366713">
              <a:lnSpc>
                <a:spcPct val="100000"/>
              </a:lnSpc>
              <a:buFont typeface="Wingdings" pitchFamily="2" charset="2"/>
              <a:buChar char="v"/>
            </a:pPr>
            <a:r>
              <a:rPr lang="en-US" altLang="vi-VN" sz="3000" dirty="0" err="1">
                <a:latin typeface="Times New Roman" panose="02020603050405020304" pitchFamily="18" charset="0"/>
                <a:cs typeface="Times New Roman" panose="02020603050405020304" pitchFamily="18" charset="0"/>
              </a:rPr>
              <a:t>Một</a:t>
            </a:r>
            <a:r>
              <a:rPr lang="en-US" altLang="vi-VN" sz="3000" dirty="0">
                <a:latin typeface="Times New Roman" panose="02020603050405020304" pitchFamily="18" charset="0"/>
                <a:cs typeface="Times New Roman" panose="02020603050405020304" pitchFamily="18" charset="0"/>
              </a:rPr>
              <a:t> </a:t>
            </a:r>
            <a:r>
              <a:rPr lang="en-US" altLang="vi-VN" sz="3000" dirty="0" err="1">
                <a:latin typeface="Times New Roman" panose="02020603050405020304" pitchFamily="18" charset="0"/>
                <a:cs typeface="Times New Roman" panose="02020603050405020304" pitchFamily="18" charset="0"/>
              </a:rPr>
              <a:t>số</a:t>
            </a:r>
            <a:r>
              <a:rPr lang="en-US" altLang="vi-VN" sz="3000" dirty="0">
                <a:latin typeface="Times New Roman" panose="02020603050405020304" pitchFamily="18" charset="0"/>
                <a:cs typeface="Times New Roman" panose="02020603050405020304" pitchFamily="18" charset="0"/>
              </a:rPr>
              <a:t> </a:t>
            </a:r>
            <a:r>
              <a:rPr lang="en-US" altLang="vi-VN" sz="3000" dirty="0" err="1">
                <a:latin typeface="Times New Roman" panose="02020603050405020304" pitchFamily="18" charset="0"/>
                <a:cs typeface="Times New Roman" panose="02020603050405020304" pitchFamily="18" charset="0"/>
              </a:rPr>
              <a:t>lĩnh</a:t>
            </a:r>
            <a:r>
              <a:rPr lang="en-US" altLang="vi-VN" sz="3000" dirty="0">
                <a:latin typeface="Times New Roman" panose="02020603050405020304" pitchFamily="18" charset="0"/>
                <a:cs typeface="Times New Roman" panose="02020603050405020304" pitchFamily="18" charset="0"/>
              </a:rPr>
              <a:t> </a:t>
            </a:r>
            <a:r>
              <a:rPr lang="en-US" altLang="vi-VN" sz="3000" dirty="0" err="1">
                <a:latin typeface="Times New Roman" panose="02020603050405020304" pitchFamily="18" charset="0"/>
                <a:cs typeface="Times New Roman" panose="02020603050405020304" pitchFamily="18" charset="0"/>
              </a:rPr>
              <a:t>vực</a:t>
            </a:r>
            <a:r>
              <a:rPr lang="en-US" altLang="vi-VN" sz="3000" dirty="0">
                <a:latin typeface="Times New Roman" panose="02020603050405020304" pitchFamily="18" charset="0"/>
                <a:cs typeface="Times New Roman" panose="02020603050405020304" pitchFamily="18" charset="0"/>
              </a:rPr>
              <a:t> </a:t>
            </a:r>
            <a:r>
              <a:rPr lang="en-US" altLang="vi-VN" sz="3000" dirty="0" err="1">
                <a:latin typeface="Times New Roman" panose="02020603050405020304" pitchFamily="18" charset="0"/>
                <a:cs typeface="Times New Roman" panose="02020603050405020304" pitchFamily="18" charset="0"/>
              </a:rPr>
              <a:t>trong</a:t>
            </a:r>
            <a:r>
              <a:rPr lang="en-US" altLang="vi-VN" sz="3000" dirty="0">
                <a:latin typeface="Times New Roman" panose="02020603050405020304" pitchFamily="18" charset="0"/>
                <a:cs typeface="Times New Roman" panose="02020603050405020304" pitchFamily="18" charset="0"/>
              </a:rPr>
              <a:t> </a:t>
            </a:r>
            <a:r>
              <a:rPr lang="en-US" altLang="vi-VN" sz="3000" dirty="0" err="1">
                <a:latin typeface="Times New Roman" panose="02020603050405020304" pitchFamily="18" charset="0"/>
                <a:cs typeface="Times New Roman" panose="02020603050405020304" pitchFamily="18" charset="0"/>
              </a:rPr>
              <a:t>nghiên</a:t>
            </a:r>
            <a:r>
              <a:rPr lang="en-US" altLang="vi-VN" sz="3000" dirty="0">
                <a:latin typeface="Times New Roman" panose="02020603050405020304" pitchFamily="18" charset="0"/>
                <a:cs typeface="Times New Roman" panose="02020603050405020304" pitchFamily="18" charset="0"/>
              </a:rPr>
              <a:t> </a:t>
            </a:r>
            <a:r>
              <a:rPr lang="en-US" altLang="vi-VN" sz="3000" dirty="0" err="1">
                <a:latin typeface="Times New Roman" panose="02020603050405020304" pitchFamily="18" charset="0"/>
                <a:cs typeface="Times New Roman" panose="02020603050405020304" pitchFamily="18" charset="0"/>
              </a:rPr>
              <a:t>cứu</a:t>
            </a:r>
            <a:r>
              <a:rPr lang="en-US" altLang="vi-VN" sz="3000" dirty="0">
                <a:latin typeface="Times New Roman" panose="02020603050405020304" pitchFamily="18" charset="0"/>
                <a:cs typeface="Times New Roman" panose="02020603050405020304" pitchFamily="18" charset="0"/>
              </a:rPr>
              <a:t> CNTT &amp; KHMT</a:t>
            </a:r>
          </a:p>
          <a:p>
            <a:pPr marL="901700" lvl="1" indent="-444500">
              <a:lnSpc>
                <a:spcPct val="100000"/>
              </a:lnSpc>
              <a:spcBef>
                <a:spcPct val="0"/>
              </a:spcBef>
              <a:buFont typeface="Courier New" panose="02070309020205020404" pitchFamily="49" charset="0"/>
              <a:buChar char="o"/>
            </a:pPr>
            <a:r>
              <a:rPr lang="vi-VN" altLang="vi-VN" sz="2600" dirty="0">
                <a:latin typeface="Times New Roman" panose="02020603050405020304" pitchFamily="18" charset="0"/>
                <a:cs typeface="Times New Roman" panose="02020603050405020304" pitchFamily="18" charset="0"/>
              </a:rPr>
              <a:t>Cấu trúc dữ liệu và thuật toán</a:t>
            </a:r>
          </a:p>
          <a:p>
            <a:pPr marL="901700" lvl="1" indent="-444500">
              <a:lnSpc>
                <a:spcPct val="100000"/>
              </a:lnSpc>
              <a:spcBef>
                <a:spcPct val="0"/>
              </a:spcBef>
              <a:buFont typeface="Courier New" panose="02070309020205020404" pitchFamily="49" charset="0"/>
              <a:buChar char="o"/>
            </a:pPr>
            <a:r>
              <a:rPr lang="vi-VN" altLang="vi-VN" sz="2600" dirty="0">
                <a:latin typeface="Times New Roman" panose="02020603050405020304" pitchFamily="18" charset="0"/>
                <a:cs typeface="Times New Roman" panose="02020603050405020304" pitchFamily="18" charset="0"/>
              </a:rPr>
              <a:t>Ngôn ngữ lập trình, phương pháp lập trình và chương trình dịch</a:t>
            </a:r>
          </a:p>
          <a:p>
            <a:pPr marL="901700" lvl="1" indent="-444500">
              <a:lnSpc>
                <a:spcPct val="100000"/>
              </a:lnSpc>
              <a:spcBef>
                <a:spcPct val="0"/>
              </a:spcBef>
              <a:buFont typeface="Courier New" panose="02070309020205020404" pitchFamily="49" charset="0"/>
              <a:buChar char="o"/>
            </a:pPr>
            <a:r>
              <a:rPr lang="vi-VN" altLang="vi-VN" sz="2600" dirty="0">
                <a:latin typeface="Times New Roman" panose="02020603050405020304" pitchFamily="18" charset="0"/>
                <a:cs typeface="Times New Roman" panose="02020603050405020304" pitchFamily="18" charset="0"/>
              </a:rPr>
              <a:t>Hệ điều hành (HĐH)</a:t>
            </a:r>
          </a:p>
          <a:p>
            <a:pPr marL="901700" lvl="1" indent="-444500">
              <a:lnSpc>
                <a:spcPct val="100000"/>
              </a:lnSpc>
              <a:spcBef>
                <a:spcPct val="0"/>
              </a:spcBef>
              <a:buFont typeface="Courier New" panose="02070309020205020404" pitchFamily="49" charset="0"/>
              <a:buChar char="o"/>
            </a:pPr>
            <a:r>
              <a:rPr lang="vi-VN" altLang="vi-VN" sz="2600" dirty="0">
                <a:latin typeface="Times New Roman" panose="02020603050405020304" pitchFamily="18" charset="0"/>
                <a:cs typeface="Times New Roman" panose="02020603050405020304" pitchFamily="18" charset="0"/>
              </a:rPr>
              <a:t>Cơ sở dữ liệu và hệ thống quản lý cơ sở dữ liệu</a:t>
            </a:r>
          </a:p>
          <a:p>
            <a:pPr marL="901700" lvl="1" indent="-444500">
              <a:lnSpc>
                <a:spcPct val="100000"/>
              </a:lnSpc>
              <a:spcBef>
                <a:spcPct val="0"/>
              </a:spcBef>
              <a:buFont typeface="Courier New" panose="02070309020205020404" pitchFamily="49" charset="0"/>
              <a:buChar char="o"/>
            </a:pPr>
            <a:r>
              <a:rPr lang="vi-VN" altLang="vi-VN" sz="2600" dirty="0">
                <a:latin typeface="Times New Roman" panose="02020603050405020304" pitchFamily="18" charset="0"/>
                <a:cs typeface="Times New Roman" panose="02020603050405020304" pitchFamily="18" charset="0"/>
              </a:rPr>
              <a:t>Mạng máy tính và truyền thông</a:t>
            </a:r>
          </a:p>
          <a:p>
            <a:pPr marL="901700" lvl="1" indent="-444500">
              <a:lnSpc>
                <a:spcPct val="100000"/>
              </a:lnSpc>
              <a:spcBef>
                <a:spcPct val="0"/>
              </a:spcBef>
              <a:buFont typeface="Courier New" panose="02070309020205020404" pitchFamily="49" charset="0"/>
              <a:buChar char="o"/>
            </a:pPr>
            <a:r>
              <a:rPr lang="vi-VN" altLang="vi-VN" sz="2600" dirty="0">
                <a:latin typeface="Times New Roman" panose="02020603050405020304" pitchFamily="18" charset="0"/>
                <a:cs typeface="Times New Roman" panose="02020603050405020304" pitchFamily="18" charset="0"/>
              </a:rPr>
              <a:t>Trí tuệ nhân tạo (AI)</a:t>
            </a:r>
          </a:p>
          <a:p>
            <a:pPr marL="901700" lvl="1" indent="-444500">
              <a:lnSpc>
                <a:spcPct val="100000"/>
              </a:lnSpc>
              <a:spcBef>
                <a:spcPct val="0"/>
              </a:spcBef>
              <a:buFont typeface="Courier New" panose="02070309020205020404" pitchFamily="49" charset="0"/>
              <a:buChar char="o"/>
            </a:pPr>
            <a:r>
              <a:rPr lang="vi-VN" altLang="vi-VN" sz="2600" dirty="0">
                <a:latin typeface="Times New Roman" panose="02020603050405020304" pitchFamily="18" charset="0"/>
                <a:cs typeface="Times New Roman" panose="02020603050405020304" pitchFamily="18" charset="0"/>
              </a:rPr>
              <a:t>Tương tác máy tính của con người - HCI)</a:t>
            </a:r>
          </a:p>
          <a:p>
            <a:pPr marL="901700" lvl="1" indent="-444500">
              <a:lnSpc>
                <a:spcPct val="100000"/>
              </a:lnSpc>
              <a:spcBef>
                <a:spcPct val="0"/>
              </a:spcBef>
              <a:buFont typeface="Courier New" panose="02070309020205020404" pitchFamily="49" charset="0"/>
              <a:buChar char="o"/>
            </a:pPr>
            <a:r>
              <a:rPr lang="vi-VN" altLang="vi-VN" sz="2600" dirty="0">
                <a:latin typeface="Times New Roman" panose="02020603050405020304" pitchFamily="18" charset="0"/>
                <a:cs typeface="Times New Roman" panose="02020603050405020304" pitchFamily="18" charset="0"/>
              </a:rPr>
              <a:t>Kỹ thuật phần mềm (SE)</a:t>
            </a:r>
            <a:endParaRPr lang="en-US" altLang="vi-VN" sz="2600" dirty="0">
              <a:latin typeface="Times New Roman" panose="02020603050405020304" pitchFamily="18" charset="0"/>
              <a:cs typeface="Times New Roman" panose="02020603050405020304" pitchFamily="18" charset="0"/>
            </a:endParaRPr>
          </a:p>
          <a:p>
            <a:pPr marL="901700" lvl="1" indent="-444500">
              <a:lnSpc>
                <a:spcPct val="100000"/>
              </a:lnSpc>
              <a:spcBef>
                <a:spcPct val="0"/>
              </a:spcBef>
              <a:buFont typeface="Courier New" panose="02070309020205020404" pitchFamily="49" charset="0"/>
              <a:buChar char="o"/>
            </a:pPr>
            <a:r>
              <a:rPr lang="en-US" altLang="vi-VN" sz="2600" dirty="0" err="1">
                <a:latin typeface="Times New Roman" panose="02020603050405020304" pitchFamily="18" charset="0"/>
                <a:cs typeface="Times New Roman" panose="02020603050405020304" pitchFamily="18" charset="0"/>
              </a:rPr>
              <a:t>Thương</a:t>
            </a:r>
            <a:r>
              <a:rPr lang="en-US" altLang="vi-VN" sz="2600" dirty="0">
                <a:latin typeface="Times New Roman" panose="02020603050405020304" pitchFamily="18" charset="0"/>
                <a:cs typeface="Times New Roman" panose="02020603050405020304" pitchFamily="18" charset="0"/>
              </a:rPr>
              <a:t> </a:t>
            </a:r>
            <a:r>
              <a:rPr lang="en-US" altLang="vi-VN" sz="2600" dirty="0" err="1">
                <a:latin typeface="Times New Roman" panose="02020603050405020304" pitchFamily="18" charset="0"/>
                <a:cs typeface="Times New Roman" panose="02020603050405020304" pitchFamily="18" charset="0"/>
              </a:rPr>
              <a:t>mại</a:t>
            </a:r>
            <a:r>
              <a:rPr lang="en-US" altLang="vi-VN" sz="2600" dirty="0">
                <a:latin typeface="Times New Roman" panose="02020603050405020304" pitchFamily="18" charset="0"/>
                <a:cs typeface="Times New Roman" panose="02020603050405020304" pitchFamily="18" charset="0"/>
              </a:rPr>
              <a:t> </a:t>
            </a:r>
            <a:r>
              <a:rPr lang="en-US" altLang="vi-VN" sz="2600" dirty="0" err="1">
                <a:latin typeface="Times New Roman" panose="02020603050405020304" pitchFamily="18" charset="0"/>
                <a:cs typeface="Times New Roman" panose="02020603050405020304" pitchFamily="18" charset="0"/>
              </a:rPr>
              <a:t>điện</a:t>
            </a:r>
            <a:r>
              <a:rPr lang="en-US" altLang="vi-VN" sz="2600" dirty="0">
                <a:latin typeface="Times New Roman" panose="02020603050405020304" pitchFamily="18" charset="0"/>
                <a:cs typeface="Times New Roman" panose="02020603050405020304" pitchFamily="18" charset="0"/>
              </a:rPr>
              <a:t> </a:t>
            </a:r>
            <a:r>
              <a:rPr lang="en-US" altLang="vi-VN" sz="2600" dirty="0" err="1">
                <a:latin typeface="Times New Roman" panose="02020603050405020304" pitchFamily="18" charset="0"/>
                <a:cs typeface="Times New Roman" panose="02020603050405020304" pitchFamily="18" charset="0"/>
              </a:rPr>
              <a:t>tử</a:t>
            </a:r>
            <a:r>
              <a:rPr lang="en-US" altLang="vi-VN" sz="2600" dirty="0">
                <a:latin typeface="Times New Roman" panose="02020603050405020304" pitchFamily="18" charset="0"/>
                <a:cs typeface="Times New Roman" panose="02020603050405020304" pitchFamily="18" charset="0"/>
              </a:rPr>
              <a:t> </a:t>
            </a:r>
          </a:p>
          <a:p>
            <a:pPr marL="901700" lvl="1" indent="-444500">
              <a:lnSpc>
                <a:spcPct val="100000"/>
              </a:lnSpc>
              <a:spcBef>
                <a:spcPct val="0"/>
              </a:spcBef>
              <a:buFont typeface="Courier New" panose="02070309020205020404" pitchFamily="49" charset="0"/>
              <a:buChar char="o"/>
            </a:pPr>
            <a:r>
              <a:rPr lang="en-US" altLang="vi-VN" sz="2600" dirty="0" err="1">
                <a:latin typeface="Times New Roman" panose="02020603050405020304" pitchFamily="18" charset="0"/>
                <a:cs typeface="Times New Roman" panose="02020603050405020304" pitchFamily="18" charset="0"/>
              </a:rPr>
              <a:t>v.v</a:t>
            </a:r>
            <a:r>
              <a:rPr lang="en-US" altLang="vi-VN" sz="26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3992230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34</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89"/>
            <a:ext cx="8844707" cy="553289"/>
          </a:xfrm>
        </p:spPr>
        <p:txBody>
          <a:bodyPr>
            <a:noAutofit/>
          </a:bodyPr>
          <a:lstStyle/>
          <a:p>
            <a:r>
              <a:rPr lang="en-VN" sz="3600" dirty="0"/>
              <a:t>Reading Materials</a:t>
            </a:r>
          </a:p>
        </p:txBody>
      </p:sp>
      <p:sp>
        <p:nvSpPr>
          <p:cNvPr id="8" name="Rectangle 3">
            <a:extLst>
              <a:ext uri="{FF2B5EF4-FFF2-40B4-BE49-F238E27FC236}">
                <a16:creationId xmlns:a16="http://schemas.microsoft.com/office/drawing/2014/main" id="{AD9E1DA0-A399-6B44-B58D-BE78A230DC25}"/>
              </a:ext>
            </a:extLst>
          </p:cNvPr>
          <p:cNvSpPr txBox="1">
            <a:spLocks noChangeArrowheads="1"/>
          </p:cNvSpPr>
          <p:nvPr/>
        </p:nvSpPr>
        <p:spPr>
          <a:xfrm>
            <a:off x="340857" y="1223169"/>
            <a:ext cx="11703506" cy="516334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34988" indent="-534988">
              <a:buFont typeface="Wingdings" pitchFamily="2" charset="2"/>
              <a:buChar char="v"/>
            </a:pPr>
            <a:r>
              <a:rPr lang="en-US" altLang="vi-VN" sz="3000" dirty="0">
                <a:latin typeface="Times New Roman" panose="02020603050405020304" pitchFamily="18" charset="0"/>
                <a:cs typeface="Times New Roman" panose="02020603050405020304" pitchFamily="18" charset="0"/>
              </a:rPr>
              <a:t>The textbook’s chapter 1 – Introduction</a:t>
            </a:r>
          </a:p>
          <a:p>
            <a:pPr marL="534988" indent="-534988">
              <a:buFont typeface="Wingdings" pitchFamily="2" charset="2"/>
              <a:buChar char="v"/>
            </a:pPr>
            <a:r>
              <a:rPr lang="en-US" altLang="vi-VN" sz="3000" dirty="0">
                <a:latin typeface="Times New Roman" panose="02020603050405020304" pitchFamily="18" charset="0"/>
                <a:cs typeface="Times New Roman" panose="02020603050405020304" pitchFamily="18" charset="0"/>
              </a:rPr>
              <a:t>Wikipedia link:</a:t>
            </a:r>
          </a:p>
          <a:p>
            <a:pPr marL="901700" lvl="1" indent="-444500">
              <a:buFont typeface="Courier New" panose="02070309020205020404" pitchFamily="49" charset="0"/>
              <a:buChar char="o"/>
            </a:pPr>
            <a:r>
              <a:rPr lang="en-US" altLang="vi-VN" sz="2600" dirty="0">
                <a:latin typeface="Times New Roman" panose="02020603050405020304" pitchFamily="18" charset="0"/>
                <a:cs typeface="Times New Roman" panose="02020603050405020304" pitchFamily="18" charset="0"/>
              </a:rPr>
              <a:t>Alan Turing: </a:t>
            </a:r>
            <a:r>
              <a:rPr lang="en-US" altLang="vi-VN" sz="2600" dirty="0">
                <a:latin typeface="Times New Roman" panose="02020603050405020304" pitchFamily="18" charset="0"/>
                <a:cs typeface="Times New Roman" panose="02020603050405020304" pitchFamily="18" charset="0"/>
                <a:hlinkClick r:id="rId3"/>
              </a:rPr>
              <a:t>https://vi.wikipedia.org/wiki/Alan_Turing</a:t>
            </a:r>
            <a:endParaRPr lang="en-US" altLang="vi-VN" sz="2600" dirty="0">
              <a:latin typeface="Times New Roman" panose="02020603050405020304" pitchFamily="18" charset="0"/>
              <a:cs typeface="Times New Roman" panose="02020603050405020304" pitchFamily="18" charset="0"/>
            </a:endParaRPr>
          </a:p>
          <a:p>
            <a:pPr marL="901700" lvl="1" indent="-444500">
              <a:buFont typeface="Courier New" panose="02070309020205020404" pitchFamily="49" charset="0"/>
              <a:buChar char="o"/>
            </a:pPr>
            <a:r>
              <a:rPr lang="en-US" altLang="vi-VN" sz="2600" dirty="0">
                <a:latin typeface="Times New Roman" panose="02020603050405020304" pitchFamily="18" charset="0"/>
                <a:cs typeface="Times New Roman" panose="02020603050405020304" pitchFamily="18" charset="0"/>
              </a:rPr>
              <a:t>John Von Neumann: </a:t>
            </a:r>
            <a:r>
              <a:rPr lang="vi-VN" sz="2600" b="0" i="0" dirty="0">
                <a:solidFill>
                  <a:srgbClr val="202122"/>
                </a:solidFill>
                <a:effectLst/>
                <a:latin typeface="Times New Roman" panose="02020603050405020304" pitchFamily="18" charset="0"/>
                <a:cs typeface="Times New Roman" panose="02020603050405020304" pitchFamily="18" charset="0"/>
                <a:hlinkClick r:id="rId4"/>
              </a:rPr>
              <a:t>https://vi.wikipedia.org/wiki/John_von_Neumann</a:t>
            </a:r>
            <a:endParaRPr lang="vi-VN" sz="2600" b="0" i="0" dirty="0">
              <a:solidFill>
                <a:srgbClr val="202122"/>
              </a:solidFill>
              <a:effectLst/>
              <a:latin typeface="Times New Roman" panose="02020603050405020304" pitchFamily="18" charset="0"/>
              <a:cs typeface="Times New Roman" panose="02020603050405020304" pitchFamily="18" charset="0"/>
            </a:endParaRPr>
          </a:p>
          <a:p>
            <a:pPr marL="901700" lvl="1" indent="-444500">
              <a:buFont typeface="Courier New" panose="02070309020205020404" pitchFamily="49" charset="0"/>
              <a:buChar char="o"/>
            </a:pPr>
            <a:r>
              <a:rPr lang="en-US" altLang="vi-VN" sz="2600" dirty="0">
                <a:latin typeface="Times New Roman" panose="02020603050405020304" pitchFamily="18" charset="0"/>
                <a:cs typeface="Times New Roman" panose="02020603050405020304" pitchFamily="18" charset="0"/>
              </a:rPr>
              <a:t>History of Computer: </a:t>
            </a:r>
            <a:r>
              <a:rPr lang="en-US" sz="2600" dirty="0">
                <a:latin typeface="Times New Roman" panose="02020603050405020304" pitchFamily="18" charset="0"/>
                <a:cs typeface="Times New Roman" panose="02020603050405020304" pitchFamily="18" charset="0"/>
                <a:hlinkClick r:id="rId5"/>
              </a:rPr>
              <a:t>https://vi.wikipedia.org/wiki/L%E1%BB%8Bch_s%E1%BB%AD_ph%E1%BA%A7n_c%E1%BB%A9ng_m%C3%A1y_t%C3%ADnh</a:t>
            </a:r>
            <a:endParaRPr lang="en-US" altLang="vi-VN" sz="3000" dirty="0">
              <a:latin typeface="Times New Roman" panose="02020603050405020304" pitchFamily="18" charset="0"/>
              <a:cs typeface="Times New Roman" panose="02020603050405020304" pitchFamily="18" charset="0"/>
            </a:endParaRPr>
          </a:p>
          <a:p>
            <a:pPr marL="534988" indent="-534988">
              <a:buFont typeface="Wingdings" pitchFamily="2" charset="2"/>
              <a:buChar char="v"/>
            </a:pPr>
            <a:r>
              <a:rPr lang="en-US" altLang="vi-VN" sz="3000" dirty="0">
                <a:latin typeface="Times New Roman" panose="02020603050405020304" pitchFamily="18" charset="0"/>
                <a:cs typeface="Times New Roman" panose="02020603050405020304" pitchFamily="18" charset="0"/>
              </a:rPr>
              <a:t>Link YouTube:</a:t>
            </a:r>
          </a:p>
          <a:p>
            <a:pPr marL="901700" lvl="1" indent="-444500">
              <a:buFont typeface="Courier New" panose="02070309020205020404" pitchFamily="49" charset="0"/>
              <a:buChar char="o"/>
            </a:pPr>
            <a:r>
              <a:rPr lang="en-US" altLang="vi-VN" sz="3000" dirty="0" err="1">
                <a:latin typeface="Times New Roman" panose="02020603050405020304" pitchFamily="18" charset="0"/>
                <a:cs typeface="Times New Roman" panose="02020603050405020304" pitchFamily="18" charset="0"/>
              </a:rPr>
              <a:t>Tổng</a:t>
            </a:r>
            <a:r>
              <a:rPr lang="en-US" altLang="vi-VN" sz="3000" dirty="0">
                <a:latin typeface="Times New Roman" panose="02020603050405020304" pitchFamily="18" charset="0"/>
                <a:cs typeface="Times New Roman" panose="02020603050405020304" pitchFamily="18" charset="0"/>
              </a:rPr>
              <a:t> </a:t>
            </a:r>
            <a:r>
              <a:rPr lang="en-US" altLang="vi-VN" sz="3000" dirty="0" err="1">
                <a:latin typeface="Times New Roman" panose="02020603050405020304" pitchFamily="18" charset="0"/>
                <a:cs typeface="Times New Roman" panose="02020603050405020304" pitchFamily="18" charset="0"/>
              </a:rPr>
              <a:t>quan</a:t>
            </a:r>
            <a:r>
              <a:rPr lang="en-US" altLang="vi-VN" sz="3000" dirty="0">
                <a:latin typeface="Times New Roman" panose="02020603050405020304" pitchFamily="18" charset="0"/>
                <a:cs typeface="Times New Roman" panose="02020603050405020304" pitchFamily="18" charset="0"/>
              </a:rPr>
              <a:t> </a:t>
            </a:r>
            <a:r>
              <a:rPr lang="en-US" altLang="vi-VN" sz="3000" dirty="0" err="1">
                <a:latin typeface="Times New Roman" panose="02020603050405020304" pitchFamily="18" charset="0"/>
                <a:cs typeface="Times New Roman" panose="02020603050405020304" pitchFamily="18" charset="0"/>
              </a:rPr>
              <a:t>về</a:t>
            </a:r>
            <a:r>
              <a:rPr lang="en-US" altLang="vi-VN" sz="3000" dirty="0">
                <a:latin typeface="Times New Roman" panose="02020603050405020304" pitchFamily="18" charset="0"/>
                <a:cs typeface="Times New Roman" panose="02020603050405020304" pitchFamily="18" charset="0"/>
              </a:rPr>
              <a:t> </a:t>
            </a:r>
            <a:r>
              <a:rPr lang="en-US" altLang="vi-VN" sz="3000" dirty="0" err="1">
                <a:latin typeface="Times New Roman" panose="02020603050405020304" pitchFamily="18" charset="0"/>
                <a:cs typeface="Times New Roman" panose="02020603050405020304" pitchFamily="18" charset="0"/>
              </a:rPr>
              <a:t>máy</a:t>
            </a:r>
            <a:r>
              <a:rPr lang="en-US" altLang="vi-VN" sz="3000" dirty="0">
                <a:latin typeface="Times New Roman" panose="02020603050405020304" pitchFamily="18" charset="0"/>
                <a:cs typeface="Times New Roman" panose="02020603050405020304" pitchFamily="18" charset="0"/>
              </a:rPr>
              <a:t> </a:t>
            </a:r>
            <a:r>
              <a:rPr lang="en-US" altLang="vi-VN" sz="3000" dirty="0" err="1">
                <a:latin typeface="Times New Roman" panose="02020603050405020304" pitchFamily="18" charset="0"/>
                <a:cs typeface="Times New Roman" panose="02020603050405020304" pitchFamily="18" charset="0"/>
              </a:rPr>
              <a:t>tính</a:t>
            </a:r>
            <a:r>
              <a:rPr lang="en-US" altLang="vi-VN" sz="3000" dirty="0">
                <a:latin typeface="Times New Roman" panose="02020603050405020304" pitchFamily="18" charset="0"/>
                <a:cs typeface="Times New Roman" panose="02020603050405020304" pitchFamily="18" charset="0"/>
              </a:rPr>
              <a:t>: </a:t>
            </a:r>
            <a:r>
              <a:rPr lang="en-US" altLang="vi-VN" sz="3000" dirty="0">
                <a:latin typeface="Times New Roman" panose="02020603050405020304" pitchFamily="18" charset="0"/>
                <a:cs typeface="Times New Roman" panose="02020603050405020304" pitchFamily="18" charset="0"/>
                <a:hlinkClick r:id="rId6"/>
              </a:rPr>
              <a:t>https://www.youtube.com/watch?v=SbsXgEGTIvk</a:t>
            </a:r>
            <a:endParaRPr lang="en-US" altLang="vi-VN" sz="3000" dirty="0">
              <a:latin typeface="Times New Roman" panose="02020603050405020304" pitchFamily="18" charset="0"/>
              <a:cs typeface="Times New Roman" panose="02020603050405020304" pitchFamily="18" charset="0"/>
            </a:endParaRPr>
          </a:p>
          <a:p>
            <a:pPr marL="457200" lvl="1" indent="0">
              <a:buNone/>
            </a:pPr>
            <a:r>
              <a:rPr lang="en-US" altLang="vi-VN" sz="3000"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5587755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4D7BB-FEB7-B14F-B7BD-5CD92B600E99}"/>
              </a:ext>
            </a:extLst>
          </p:cNvPr>
          <p:cNvSpPr>
            <a:spLocks noGrp="1"/>
          </p:cNvSpPr>
          <p:nvPr>
            <p:ph type="title"/>
          </p:nvPr>
        </p:nvSpPr>
        <p:spPr>
          <a:xfrm>
            <a:off x="850496" y="2824480"/>
            <a:ext cx="10491008" cy="1643652"/>
          </a:xfrm>
        </p:spPr>
        <p:txBody>
          <a:bodyPr/>
          <a:lstStyle/>
          <a:p>
            <a:pPr algn="ctr">
              <a:lnSpc>
                <a:spcPct val="150000"/>
              </a:lnSpc>
            </a:pPr>
            <a:r>
              <a:rPr lang="en-US" dirty="0"/>
              <a:t>Q &amp; A</a:t>
            </a:r>
            <a:endParaRPr lang="en-VN" dirty="0"/>
          </a:p>
        </p:txBody>
      </p:sp>
      <p:sp>
        <p:nvSpPr>
          <p:cNvPr id="3" name="Date Placeholder 2">
            <a:extLst>
              <a:ext uri="{FF2B5EF4-FFF2-40B4-BE49-F238E27FC236}">
                <a16:creationId xmlns:a16="http://schemas.microsoft.com/office/drawing/2014/main" id="{28EC62C1-F310-0045-A9B6-285A289DC6D1}"/>
              </a:ext>
            </a:extLst>
          </p:cNvPr>
          <p:cNvSpPr>
            <a:spLocks noGrp="1"/>
          </p:cNvSpPr>
          <p:nvPr>
            <p:ph type="dt" sz="half" idx="10"/>
          </p:nvPr>
        </p:nvSpPr>
        <p:spPr/>
        <p:txBody>
          <a:bodyPr/>
          <a:lstStyle/>
          <a:p>
            <a:fld id="{2ADC29F2-8A35-3B44-9BA0-E01F07FBE6DF}" type="datetime1">
              <a:rPr lang="en-US" smtClean="0"/>
              <a:t>10/6/23</a:t>
            </a:fld>
            <a:endParaRPr lang="en-US"/>
          </a:p>
        </p:txBody>
      </p:sp>
      <p:sp>
        <p:nvSpPr>
          <p:cNvPr id="4" name="Footer Placeholder 3">
            <a:extLst>
              <a:ext uri="{FF2B5EF4-FFF2-40B4-BE49-F238E27FC236}">
                <a16:creationId xmlns:a16="http://schemas.microsoft.com/office/drawing/2014/main" id="{27247D25-3AC4-3F4D-B55C-E06CB5F965D3}"/>
              </a:ext>
            </a:extLst>
          </p:cNvPr>
          <p:cNvSpPr>
            <a:spLocks noGrp="1"/>
          </p:cNvSpPr>
          <p:nvPr>
            <p:ph type="ftr" sz="quarter" idx="11"/>
          </p:nvPr>
        </p:nvSpPr>
        <p:spPr/>
        <p:txBody>
          <a:bodyPr/>
          <a:lstStyle/>
          <a:p>
            <a:r>
              <a:rPr lang="en-US"/>
              <a:t>Faculty of Computer Science</a:t>
            </a:r>
          </a:p>
        </p:txBody>
      </p:sp>
      <p:sp>
        <p:nvSpPr>
          <p:cNvPr id="5" name="Slide Number Placeholder 4">
            <a:extLst>
              <a:ext uri="{FF2B5EF4-FFF2-40B4-BE49-F238E27FC236}">
                <a16:creationId xmlns:a16="http://schemas.microsoft.com/office/drawing/2014/main" id="{F3633F27-97DE-F643-9B24-6B90544867AA}"/>
              </a:ext>
            </a:extLst>
          </p:cNvPr>
          <p:cNvSpPr>
            <a:spLocks noGrp="1"/>
          </p:cNvSpPr>
          <p:nvPr>
            <p:ph type="sldNum" sz="quarter" idx="12"/>
          </p:nvPr>
        </p:nvSpPr>
        <p:spPr/>
        <p:txBody>
          <a:bodyPr/>
          <a:lstStyle/>
          <a:p>
            <a:fld id="{086B6608-6F69-448F-99DC-C9E613BFB696}" type="slidenum">
              <a:rPr lang="en-US" smtClean="0"/>
              <a:pPr/>
              <a:t>35</a:t>
            </a:fld>
            <a:endParaRPr lang="en-US"/>
          </a:p>
        </p:txBody>
      </p:sp>
    </p:spTree>
    <p:extLst>
      <p:ext uri="{BB962C8B-B14F-4D97-AF65-F5344CB8AC3E}">
        <p14:creationId xmlns:p14="http://schemas.microsoft.com/office/powerpoint/2010/main" val="18769729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4</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p:txBody>
          <a:bodyPr>
            <a:noAutofit/>
          </a:bodyPr>
          <a:lstStyle/>
          <a:p>
            <a:r>
              <a:rPr lang="en-VN" sz="3600" dirty="0"/>
              <a:t>Turing Model</a:t>
            </a:r>
          </a:p>
        </p:txBody>
      </p:sp>
      <p:sp>
        <p:nvSpPr>
          <p:cNvPr id="6" name="Content Placeholder 5">
            <a:extLst>
              <a:ext uri="{FF2B5EF4-FFF2-40B4-BE49-F238E27FC236}">
                <a16:creationId xmlns:a16="http://schemas.microsoft.com/office/drawing/2014/main" id="{2F2930C1-F4E6-6146-9ACC-55842C1ACC97}"/>
              </a:ext>
            </a:extLst>
          </p:cNvPr>
          <p:cNvSpPr>
            <a:spLocks noGrp="1"/>
          </p:cNvSpPr>
          <p:nvPr>
            <p:ph sz="quarter" idx="13"/>
          </p:nvPr>
        </p:nvSpPr>
        <p:spPr>
          <a:xfrm>
            <a:off x="309218" y="1169080"/>
            <a:ext cx="11855072" cy="4954133"/>
          </a:xfrm>
        </p:spPr>
        <p:txBody>
          <a:bodyPr lIns="91440" tIns="45720" rIns="91440" bIns="45720" anchor="t"/>
          <a:lstStyle/>
          <a:p>
            <a:pPr marL="400050" indent="-400050">
              <a:lnSpc>
                <a:spcPct val="100000"/>
              </a:lnSpc>
              <a:spcAft>
                <a:spcPts val="1200"/>
              </a:spcAft>
              <a:buFont typeface="Wingdings" pitchFamily="2" charset="2"/>
              <a:buChar char="v"/>
            </a:pPr>
            <a:r>
              <a:rPr lang="en-US" sz="3200" dirty="0">
                <a:latin typeface="Times New Roman" panose="02020603050405020304" pitchFamily="18" charset="0"/>
                <a:cs typeface="Times New Roman" panose="02020603050405020304" pitchFamily="18" charset="0"/>
              </a:rPr>
              <a:t>A computer is a universal computational device (Alan Turing, 1936)</a:t>
            </a:r>
          </a:p>
          <a:p>
            <a:pPr marL="895350" lvl="1" indent="-438150">
              <a:lnSpc>
                <a:spcPct val="100000"/>
              </a:lnSpc>
              <a:spcAft>
                <a:spcPts val="1200"/>
              </a:spcAft>
              <a:buFont typeface="Courier New" panose="02070309020205020404" pitchFamily="49" charset="0"/>
              <a:buChar char="o"/>
            </a:pPr>
            <a:r>
              <a:rPr lang="en-US" sz="2800" dirty="0">
                <a:latin typeface="Times New Roman" panose="02020603050405020304" pitchFamily="18" charset="0"/>
                <a:cs typeface="Times New Roman" panose="02020603050405020304" pitchFamily="18" charset="0"/>
              </a:rPr>
              <a:t>A universal Turing machine is capable of computing anything that is computable</a:t>
            </a:r>
          </a:p>
          <a:p>
            <a:pPr marL="850900" lvl="1" indent="-393700">
              <a:lnSpc>
                <a:spcPct val="100000"/>
              </a:lnSpc>
              <a:spcAft>
                <a:spcPts val="1200"/>
              </a:spcAft>
              <a:buFont typeface="Courier New" panose="02070309020205020404" pitchFamily="49" charset="0"/>
              <a:buChar char="o"/>
            </a:pPr>
            <a:endParaRPr lang="en-US" dirty="0">
              <a:latin typeface="Times New Roman" panose="02020603050405020304" pitchFamily="18" charset="0"/>
              <a:cs typeface="Times New Roman" panose="02020603050405020304" pitchFamily="18" charset="0"/>
            </a:endParaRPr>
          </a:p>
          <a:p>
            <a:pPr marL="0" indent="0">
              <a:buNone/>
            </a:pPr>
            <a:endParaRPr lang="en-VN" dirty="0"/>
          </a:p>
        </p:txBody>
      </p:sp>
      <p:pic>
        <p:nvPicPr>
          <p:cNvPr id="7" name="Picture 6">
            <a:extLst>
              <a:ext uri="{FF2B5EF4-FFF2-40B4-BE49-F238E27FC236}">
                <a16:creationId xmlns:a16="http://schemas.microsoft.com/office/drawing/2014/main" id="{8851D4BF-B378-684A-A15D-C4F52503493B}"/>
              </a:ext>
            </a:extLst>
          </p:cNvPr>
          <p:cNvPicPr>
            <a:picLocks noChangeAspect="1"/>
          </p:cNvPicPr>
          <p:nvPr/>
        </p:nvPicPr>
        <p:blipFill>
          <a:blip r:embed="rId3"/>
          <a:stretch>
            <a:fillRect/>
          </a:stretch>
        </p:blipFill>
        <p:spPr>
          <a:xfrm>
            <a:off x="1492080" y="3157489"/>
            <a:ext cx="9207839" cy="2531431"/>
          </a:xfrm>
          <a:prstGeom prst="rect">
            <a:avLst/>
          </a:prstGeom>
        </p:spPr>
      </p:pic>
    </p:spTree>
    <p:extLst>
      <p:ext uri="{BB962C8B-B14F-4D97-AF65-F5344CB8AC3E}">
        <p14:creationId xmlns:p14="http://schemas.microsoft.com/office/powerpoint/2010/main" val="4401411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5</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p:txBody>
          <a:bodyPr>
            <a:noAutofit/>
          </a:bodyPr>
          <a:lstStyle/>
          <a:p>
            <a:r>
              <a:rPr lang="en-VN" sz="3600" dirty="0"/>
              <a:t>Turing Model</a:t>
            </a:r>
          </a:p>
        </p:txBody>
      </p:sp>
      <p:sp>
        <p:nvSpPr>
          <p:cNvPr id="6" name="Content Placeholder 5">
            <a:extLst>
              <a:ext uri="{FF2B5EF4-FFF2-40B4-BE49-F238E27FC236}">
                <a16:creationId xmlns:a16="http://schemas.microsoft.com/office/drawing/2014/main" id="{2F2930C1-F4E6-6146-9ACC-55842C1ACC97}"/>
              </a:ext>
            </a:extLst>
          </p:cNvPr>
          <p:cNvSpPr>
            <a:spLocks noGrp="1"/>
          </p:cNvSpPr>
          <p:nvPr>
            <p:ph sz="quarter" idx="13"/>
          </p:nvPr>
        </p:nvSpPr>
        <p:spPr>
          <a:xfrm>
            <a:off x="309218" y="1169080"/>
            <a:ext cx="11855072" cy="4954133"/>
          </a:xfrm>
        </p:spPr>
        <p:txBody>
          <a:bodyPr lIns="91440" tIns="45720" rIns="91440" bIns="45720" anchor="t"/>
          <a:lstStyle/>
          <a:p>
            <a:pPr marL="400050" indent="-400050">
              <a:lnSpc>
                <a:spcPct val="100000"/>
              </a:lnSpc>
              <a:spcAft>
                <a:spcPts val="1200"/>
              </a:spcAft>
              <a:buFont typeface="Wingdings" pitchFamily="2" charset="2"/>
              <a:buChar char="v"/>
            </a:pPr>
            <a:r>
              <a:rPr lang="en-US" sz="3200" dirty="0">
                <a:latin typeface="Times New Roman" panose="02020603050405020304" pitchFamily="18" charset="0"/>
                <a:cs typeface="Times New Roman" panose="02020603050405020304" pitchFamily="18" charset="0"/>
              </a:rPr>
              <a:t>A computer is a universal computational device (Alan Turing, 1936)</a:t>
            </a:r>
          </a:p>
          <a:p>
            <a:pPr marL="850900" lvl="1" indent="-393700">
              <a:lnSpc>
                <a:spcPct val="100000"/>
              </a:lnSpc>
              <a:spcAft>
                <a:spcPts val="1200"/>
              </a:spcAft>
              <a:buFont typeface="Courier New" panose="02070309020205020404" pitchFamily="49" charset="0"/>
              <a:buChar char="o"/>
            </a:pPr>
            <a:endParaRPr lang="en-US" dirty="0">
              <a:latin typeface="Times New Roman" panose="02020603050405020304" pitchFamily="18" charset="0"/>
              <a:cs typeface="Times New Roman" panose="02020603050405020304" pitchFamily="18" charset="0"/>
            </a:endParaRPr>
          </a:p>
          <a:p>
            <a:pPr marL="0" indent="0">
              <a:buNone/>
            </a:pPr>
            <a:endParaRPr lang="en-VN" dirty="0"/>
          </a:p>
        </p:txBody>
      </p:sp>
      <p:pic>
        <p:nvPicPr>
          <p:cNvPr id="8" name="Picture 7">
            <a:extLst>
              <a:ext uri="{FF2B5EF4-FFF2-40B4-BE49-F238E27FC236}">
                <a16:creationId xmlns:a16="http://schemas.microsoft.com/office/drawing/2014/main" id="{9C4D05C0-5A05-1F4B-9448-8E8BC6E48268}"/>
              </a:ext>
            </a:extLst>
          </p:cNvPr>
          <p:cNvPicPr>
            <a:picLocks noChangeAspect="1"/>
          </p:cNvPicPr>
          <p:nvPr/>
        </p:nvPicPr>
        <p:blipFill>
          <a:blip r:embed="rId3"/>
          <a:stretch>
            <a:fillRect/>
          </a:stretch>
        </p:blipFill>
        <p:spPr>
          <a:xfrm>
            <a:off x="482340" y="2922562"/>
            <a:ext cx="4839168" cy="3038017"/>
          </a:xfrm>
          <a:prstGeom prst="rect">
            <a:avLst/>
          </a:prstGeom>
        </p:spPr>
      </p:pic>
      <p:pic>
        <p:nvPicPr>
          <p:cNvPr id="9" name="Picture 8">
            <a:extLst>
              <a:ext uri="{FF2B5EF4-FFF2-40B4-BE49-F238E27FC236}">
                <a16:creationId xmlns:a16="http://schemas.microsoft.com/office/drawing/2014/main" id="{6E55C14C-82D2-7045-8C90-CD866532C61B}"/>
              </a:ext>
            </a:extLst>
          </p:cNvPr>
          <p:cNvPicPr>
            <a:picLocks noChangeAspect="1"/>
          </p:cNvPicPr>
          <p:nvPr/>
        </p:nvPicPr>
        <p:blipFill>
          <a:blip r:embed="rId4"/>
          <a:stretch>
            <a:fillRect/>
          </a:stretch>
        </p:blipFill>
        <p:spPr>
          <a:xfrm>
            <a:off x="6870494" y="2327554"/>
            <a:ext cx="4398184" cy="4032973"/>
          </a:xfrm>
          <a:prstGeom prst="rect">
            <a:avLst/>
          </a:prstGeom>
        </p:spPr>
      </p:pic>
      <p:sp>
        <p:nvSpPr>
          <p:cNvPr id="10" name="TextBox 9">
            <a:extLst>
              <a:ext uri="{FF2B5EF4-FFF2-40B4-BE49-F238E27FC236}">
                <a16:creationId xmlns:a16="http://schemas.microsoft.com/office/drawing/2014/main" id="{99A990CF-AE02-3143-97FC-DF93CD5EB567}"/>
              </a:ext>
            </a:extLst>
          </p:cNvPr>
          <p:cNvSpPr txBox="1"/>
          <p:nvPr/>
        </p:nvSpPr>
        <p:spPr>
          <a:xfrm>
            <a:off x="1371600" y="2315092"/>
            <a:ext cx="4044461" cy="400110"/>
          </a:xfrm>
          <a:prstGeom prst="rect">
            <a:avLst/>
          </a:prstGeom>
          <a:noFill/>
        </p:spPr>
        <p:txBody>
          <a:bodyPr wrap="square" rtlCol="0">
            <a:spAutoFit/>
          </a:bodyPr>
          <a:lstStyle/>
          <a:p>
            <a:r>
              <a:rPr lang="en-VN" sz="2000" dirty="0">
                <a:latin typeface="Times New Roman" panose="02020603050405020304" pitchFamily="18" charset="0"/>
                <a:cs typeface="Times New Roman" panose="02020603050405020304" pitchFamily="18" charset="0"/>
              </a:rPr>
              <a:t>Same program, differ</a:t>
            </a:r>
            <a:r>
              <a:rPr lang="en-US" sz="2000" dirty="0">
                <a:latin typeface="Times New Roman" panose="02020603050405020304" pitchFamily="18" charset="0"/>
                <a:cs typeface="Times New Roman" panose="02020603050405020304" pitchFamily="18" charset="0"/>
              </a:rPr>
              <a:t>e</a:t>
            </a:r>
            <a:r>
              <a:rPr lang="en-VN" sz="2000" dirty="0">
                <a:latin typeface="Times New Roman" panose="02020603050405020304" pitchFamily="18" charset="0"/>
                <a:cs typeface="Times New Roman" panose="02020603050405020304" pitchFamily="18" charset="0"/>
              </a:rPr>
              <a:t>nt inputs </a:t>
            </a:r>
          </a:p>
        </p:txBody>
      </p:sp>
      <p:sp>
        <p:nvSpPr>
          <p:cNvPr id="11" name="TextBox 10">
            <a:extLst>
              <a:ext uri="{FF2B5EF4-FFF2-40B4-BE49-F238E27FC236}">
                <a16:creationId xmlns:a16="http://schemas.microsoft.com/office/drawing/2014/main" id="{88E6641E-4998-3642-99BA-59EC16ED134E}"/>
              </a:ext>
            </a:extLst>
          </p:cNvPr>
          <p:cNvSpPr txBox="1"/>
          <p:nvPr/>
        </p:nvSpPr>
        <p:spPr>
          <a:xfrm>
            <a:off x="7398859" y="1927444"/>
            <a:ext cx="4044461" cy="400110"/>
          </a:xfrm>
          <a:prstGeom prst="rect">
            <a:avLst/>
          </a:prstGeom>
          <a:noFill/>
        </p:spPr>
        <p:txBody>
          <a:bodyPr wrap="square" rtlCol="0">
            <a:spAutoFit/>
          </a:bodyPr>
          <a:lstStyle/>
          <a:p>
            <a:r>
              <a:rPr lang="en-VN" sz="2000" dirty="0">
                <a:latin typeface="Times New Roman" panose="02020603050405020304" pitchFamily="18" charset="0"/>
                <a:cs typeface="Times New Roman" panose="02020603050405020304" pitchFamily="18" charset="0"/>
              </a:rPr>
              <a:t>Same input, differ</a:t>
            </a:r>
            <a:r>
              <a:rPr lang="en-US" sz="2000" dirty="0">
                <a:latin typeface="Times New Roman" panose="02020603050405020304" pitchFamily="18" charset="0"/>
                <a:cs typeface="Times New Roman" panose="02020603050405020304" pitchFamily="18" charset="0"/>
              </a:rPr>
              <a:t>e</a:t>
            </a:r>
            <a:r>
              <a:rPr lang="en-VN" sz="2000" dirty="0">
                <a:latin typeface="Times New Roman" panose="02020603050405020304" pitchFamily="18" charset="0"/>
                <a:cs typeface="Times New Roman" panose="02020603050405020304" pitchFamily="18" charset="0"/>
              </a:rPr>
              <a:t>nt programs </a:t>
            </a:r>
          </a:p>
        </p:txBody>
      </p:sp>
    </p:spTree>
    <p:extLst>
      <p:ext uri="{BB962C8B-B14F-4D97-AF65-F5344CB8AC3E}">
        <p14:creationId xmlns:p14="http://schemas.microsoft.com/office/powerpoint/2010/main" val="17390950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6</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p:txBody>
          <a:bodyPr>
            <a:noAutofit/>
          </a:bodyPr>
          <a:lstStyle/>
          <a:p>
            <a:r>
              <a:rPr lang="en-VN" sz="3600" dirty="0"/>
              <a:t>Von Neumann Model</a:t>
            </a:r>
          </a:p>
        </p:txBody>
      </p:sp>
      <p:sp>
        <p:nvSpPr>
          <p:cNvPr id="6" name="Content Placeholder 5">
            <a:extLst>
              <a:ext uri="{FF2B5EF4-FFF2-40B4-BE49-F238E27FC236}">
                <a16:creationId xmlns:a16="http://schemas.microsoft.com/office/drawing/2014/main" id="{2F2930C1-F4E6-6146-9ACC-55842C1ACC97}"/>
              </a:ext>
            </a:extLst>
          </p:cNvPr>
          <p:cNvSpPr>
            <a:spLocks noGrp="1"/>
          </p:cNvSpPr>
          <p:nvPr>
            <p:ph sz="quarter" idx="13"/>
          </p:nvPr>
        </p:nvSpPr>
        <p:spPr>
          <a:xfrm>
            <a:off x="309218" y="989200"/>
            <a:ext cx="7691782" cy="4954133"/>
          </a:xfrm>
        </p:spPr>
        <p:txBody>
          <a:bodyPr lIns="91440" tIns="45720" rIns="91440" bIns="45720" anchor="t"/>
          <a:lstStyle/>
          <a:p>
            <a:pPr marL="400050" indent="-400050">
              <a:lnSpc>
                <a:spcPct val="100000"/>
              </a:lnSpc>
              <a:spcAft>
                <a:spcPts val="1200"/>
              </a:spcAft>
              <a:buFont typeface="Wingdings" pitchFamily="2" charset="2"/>
              <a:buChar char="v"/>
            </a:pPr>
            <a:r>
              <a:rPr lang="en-US" sz="3200" dirty="0">
                <a:latin typeface="Times New Roman" panose="02020603050405020304" pitchFamily="18" charset="0"/>
                <a:cs typeface="Times New Roman" panose="02020603050405020304" pitchFamily="18" charset="0"/>
              </a:rPr>
              <a:t>Proposed by John Von Neumann around 1944-1945</a:t>
            </a:r>
          </a:p>
          <a:p>
            <a:pPr marL="895350" lvl="1" indent="-438150">
              <a:lnSpc>
                <a:spcPct val="100000"/>
              </a:lnSpc>
              <a:spcAft>
                <a:spcPts val="1200"/>
              </a:spcAft>
              <a:buFont typeface="Courier New" panose="02070309020205020404" pitchFamily="49" charset="0"/>
              <a:buChar char="o"/>
            </a:pPr>
            <a:r>
              <a:rPr lang="en-US" sz="2800" dirty="0">
                <a:latin typeface="Times New Roman" panose="02020603050405020304" pitchFamily="18" charset="0"/>
                <a:cs typeface="Times New Roman" panose="02020603050405020304" pitchFamily="18" charset="0"/>
              </a:rPr>
              <a:t>Computer built on Turing model need to store both data and program in the memory of a computer</a:t>
            </a:r>
          </a:p>
          <a:p>
            <a:pPr marL="400050" indent="-400050">
              <a:lnSpc>
                <a:spcPct val="100000"/>
              </a:lnSpc>
              <a:spcAft>
                <a:spcPts val="1200"/>
              </a:spcAft>
              <a:buFont typeface="Wingdings" pitchFamily="2" charset="2"/>
              <a:buChar char="v"/>
            </a:pPr>
            <a:r>
              <a:rPr lang="en-US" sz="3200" dirty="0">
                <a:latin typeface="Times New Roman" panose="02020603050405020304" pitchFamily="18" charset="0"/>
                <a:cs typeface="Times New Roman" panose="02020603050405020304" pitchFamily="18" charset="0"/>
              </a:rPr>
              <a:t>Based model to build computers</a:t>
            </a:r>
            <a:endParaRPr lang="en-US" dirty="0">
              <a:latin typeface="Times New Roman" panose="02020603050405020304" pitchFamily="18" charset="0"/>
              <a:cs typeface="Times New Roman" panose="02020603050405020304" pitchFamily="18" charset="0"/>
            </a:endParaRPr>
          </a:p>
          <a:p>
            <a:pPr marL="0" indent="0">
              <a:buNone/>
            </a:pPr>
            <a:endParaRPr lang="en-VN" dirty="0"/>
          </a:p>
        </p:txBody>
      </p:sp>
      <p:pic>
        <p:nvPicPr>
          <p:cNvPr id="9" name="Picture 8">
            <a:extLst>
              <a:ext uri="{FF2B5EF4-FFF2-40B4-BE49-F238E27FC236}">
                <a16:creationId xmlns:a16="http://schemas.microsoft.com/office/drawing/2014/main" id="{38326636-C603-974A-B9F6-06D18D648C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23076" y="1121493"/>
            <a:ext cx="3248450" cy="3657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ectangle 1">
            <a:extLst>
              <a:ext uri="{FF2B5EF4-FFF2-40B4-BE49-F238E27FC236}">
                <a16:creationId xmlns:a16="http://schemas.microsoft.com/office/drawing/2014/main" id="{801FAFCB-E829-984D-85C0-6AF385EAB8D2}"/>
              </a:ext>
            </a:extLst>
          </p:cNvPr>
          <p:cNvSpPr>
            <a:spLocks noChangeArrowheads="1"/>
          </p:cNvSpPr>
          <p:nvPr/>
        </p:nvSpPr>
        <p:spPr bwMode="auto">
          <a:xfrm>
            <a:off x="8141415" y="4809136"/>
            <a:ext cx="383857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Font typeface="Wingdings" panose="05000000000000000000" pitchFamily="2" charset="2"/>
              <a:buChar char="v"/>
              <a:defRPr sz="3200" b="1">
                <a:solidFill>
                  <a:schemeClr val="accent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vi-VN" sz="2400" dirty="0">
                <a:solidFill>
                  <a:schemeClr val="tx1"/>
                </a:solidFill>
                <a:latin typeface="Times New Roman" panose="02020603050405020304" pitchFamily="18" charset="0"/>
                <a:cs typeface="Times New Roman" panose="02020603050405020304" pitchFamily="18" charset="0"/>
              </a:rPr>
              <a:t>Neumann </a:t>
            </a:r>
            <a:r>
              <a:rPr lang="en-US" altLang="vi-VN" sz="2400" dirty="0" err="1">
                <a:solidFill>
                  <a:schemeClr val="tx1"/>
                </a:solidFill>
                <a:latin typeface="Times New Roman" panose="02020603050405020304" pitchFamily="18" charset="0"/>
                <a:cs typeface="Times New Roman" panose="02020603050405020304" pitchFamily="18" charset="0"/>
              </a:rPr>
              <a:t>János</a:t>
            </a:r>
            <a:r>
              <a:rPr lang="en-US" altLang="vi-VN" sz="2400" b="0" dirty="0">
                <a:solidFill>
                  <a:schemeClr val="tx1"/>
                </a:solidFill>
                <a:latin typeface="Times New Roman" panose="02020603050405020304" pitchFamily="18" charset="0"/>
                <a:cs typeface="Times New Roman" panose="02020603050405020304" pitchFamily="18" charset="0"/>
              </a:rPr>
              <a:t> </a:t>
            </a:r>
            <a:r>
              <a:rPr lang="en-US" altLang="vi-VN" sz="2400" b="0" dirty="0">
                <a:solidFill>
                  <a:srgbClr val="0000FF"/>
                </a:solidFill>
                <a:latin typeface="Times New Roman" panose="02020603050405020304" pitchFamily="18" charset="0"/>
                <a:cs typeface="Times New Roman" panose="02020603050405020304" pitchFamily="18" charset="0"/>
                <a:hlinkClick r:id="rId4" tooltip="1903"/>
              </a:rPr>
              <a:t>1903</a:t>
            </a:r>
            <a:r>
              <a:rPr lang="en-US" altLang="vi-VN" sz="2400" b="0" dirty="0">
                <a:solidFill>
                  <a:schemeClr val="tx1"/>
                </a:solidFill>
                <a:latin typeface="Times New Roman" panose="02020603050405020304" pitchFamily="18" charset="0"/>
                <a:cs typeface="Times New Roman" panose="02020603050405020304" pitchFamily="18" charset="0"/>
              </a:rPr>
              <a:t> –</a:t>
            </a:r>
            <a:r>
              <a:rPr lang="en-US" altLang="vi-VN" sz="2400" b="0" dirty="0">
                <a:solidFill>
                  <a:srgbClr val="0000FF"/>
                </a:solidFill>
                <a:latin typeface="Times New Roman" panose="02020603050405020304" pitchFamily="18" charset="0"/>
                <a:cs typeface="Times New Roman" panose="02020603050405020304" pitchFamily="18" charset="0"/>
                <a:hlinkClick r:id="rId5" tooltip="1957"/>
              </a:rPr>
              <a:t>1957</a:t>
            </a:r>
            <a:endParaRPr lang="vi-VN" altLang="vi-VN" sz="2400" b="0" dirty="0">
              <a:solidFill>
                <a:schemeClr val="tx1"/>
              </a:solidFill>
            </a:endParaRPr>
          </a:p>
        </p:txBody>
      </p:sp>
    </p:spTree>
    <p:extLst>
      <p:ext uri="{BB962C8B-B14F-4D97-AF65-F5344CB8AC3E}">
        <p14:creationId xmlns:p14="http://schemas.microsoft.com/office/powerpoint/2010/main" val="30418100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7</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p:txBody>
          <a:bodyPr>
            <a:noAutofit/>
          </a:bodyPr>
          <a:lstStyle/>
          <a:p>
            <a:r>
              <a:rPr lang="en-VN" sz="3600" dirty="0"/>
              <a:t>Von Neumann Architecture</a:t>
            </a:r>
          </a:p>
        </p:txBody>
      </p:sp>
      <p:sp>
        <p:nvSpPr>
          <p:cNvPr id="6" name="Content Placeholder 5">
            <a:extLst>
              <a:ext uri="{FF2B5EF4-FFF2-40B4-BE49-F238E27FC236}">
                <a16:creationId xmlns:a16="http://schemas.microsoft.com/office/drawing/2014/main" id="{2F2930C1-F4E6-6146-9ACC-55842C1ACC97}"/>
              </a:ext>
            </a:extLst>
          </p:cNvPr>
          <p:cNvSpPr>
            <a:spLocks noGrp="1"/>
          </p:cNvSpPr>
          <p:nvPr>
            <p:ph sz="quarter" idx="13"/>
          </p:nvPr>
        </p:nvSpPr>
        <p:spPr>
          <a:xfrm>
            <a:off x="309218" y="989200"/>
            <a:ext cx="3768107" cy="4954133"/>
          </a:xfrm>
        </p:spPr>
        <p:txBody>
          <a:bodyPr lIns="91440" tIns="45720" rIns="91440" bIns="45720" anchor="t"/>
          <a:lstStyle/>
          <a:p>
            <a:pPr marL="400050" indent="-400050">
              <a:lnSpc>
                <a:spcPct val="100000"/>
              </a:lnSpc>
              <a:spcAft>
                <a:spcPts val="1200"/>
              </a:spcAft>
              <a:buFont typeface="Wingdings" pitchFamily="2" charset="2"/>
              <a:buChar char="v"/>
            </a:pPr>
            <a:r>
              <a:rPr lang="en-US" sz="3200" dirty="0">
                <a:latin typeface="Times New Roman" panose="02020603050405020304" pitchFamily="18" charset="0"/>
                <a:cs typeface="Times New Roman" panose="02020603050405020304" pitchFamily="18" charset="0"/>
              </a:rPr>
              <a:t>Four subsystems</a:t>
            </a:r>
          </a:p>
          <a:p>
            <a:pPr marL="895350" lvl="1" indent="-438150">
              <a:lnSpc>
                <a:spcPct val="100000"/>
              </a:lnSpc>
              <a:spcAft>
                <a:spcPts val="1200"/>
              </a:spcAft>
              <a:buFont typeface="Courier New" panose="02070309020205020404" pitchFamily="49" charset="0"/>
              <a:buChar char="o"/>
            </a:pPr>
            <a:r>
              <a:rPr lang="en-US" sz="2800" dirty="0">
                <a:latin typeface="Times New Roman" panose="02020603050405020304" pitchFamily="18" charset="0"/>
                <a:cs typeface="Times New Roman" panose="02020603050405020304" pitchFamily="18" charset="0"/>
              </a:rPr>
              <a:t>Memory</a:t>
            </a:r>
          </a:p>
          <a:p>
            <a:pPr marL="895350" lvl="1" indent="-438150">
              <a:lnSpc>
                <a:spcPct val="100000"/>
              </a:lnSpc>
              <a:spcAft>
                <a:spcPts val="1200"/>
              </a:spcAft>
              <a:buFont typeface="Courier New" panose="02070309020205020404" pitchFamily="49" charset="0"/>
              <a:buChar char="o"/>
            </a:pPr>
            <a:r>
              <a:rPr lang="en-US" sz="2800" dirty="0">
                <a:latin typeface="Times New Roman" panose="02020603050405020304" pitchFamily="18" charset="0"/>
                <a:cs typeface="Times New Roman" panose="02020603050405020304" pitchFamily="18" charset="0"/>
              </a:rPr>
              <a:t>Arithmetic logic unit (ALU)</a:t>
            </a:r>
          </a:p>
          <a:p>
            <a:pPr marL="895350" lvl="1" indent="-438150">
              <a:lnSpc>
                <a:spcPct val="100000"/>
              </a:lnSpc>
              <a:spcAft>
                <a:spcPts val="1200"/>
              </a:spcAft>
              <a:buFont typeface="Courier New" panose="02070309020205020404" pitchFamily="49" charset="0"/>
              <a:buChar char="o"/>
            </a:pPr>
            <a:r>
              <a:rPr lang="en-US" sz="2800" dirty="0">
                <a:latin typeface="Times New Roman" panose="02020603050405020304" pitchFamily="18" charset="0"/>
                <a:cs typeface="Times New Roman" panose="02020603050405020304" pitchFamily="18" charset="0"/>
              </a:rPr>
              <a:t>Control Unit </a:t>
            </a:r>
          </a:p>
          <a:p>
            <a:pPr marL="895350" lvl="1" indent="-438150">
              <a:lnSpc>
                <a:spcPct val="100000"/>
              </a:lnSpc>
              <a:spcAft>
                <a:spcPts val="1200"/>
              </a:spcAft>
              <a:buFont typeface="Courier New" panose="02070309020205020404" pitchFamily="49" charset="0"/>
              <a:buChar char="o"/>
            </a:pPr>
            <a:r>
              <a:rPr lang="en-US" sz="2800" dirty="0">
                <a:latin typeface="Times New Roman" panose="02020603050405020304" pitchFamily="18" charset="0"/>
                <a:cs typeface="Times New Roman" panose="02020603050405020304" pitchFamily="18" charset="0"/>
              </a:rPr>
              <a:t>Input/Output</a:t>
            </a:r>
          </a:p>
          <a:p>
            <a:pPr marL="895350" lvl="1" indent="-438150">
              <a:lnSpc>
                <a:spcPct val="100000"/>
              </a:lnSpc>
              <a:spcAft>
                <a:spcPts val="1200"/>
              </a:spcAft>
              <a:buFont typeface="Courier New" panose="02070309020205020404" pitchFamily="49" charset="0"/>
              <a:buChar char="o"/>
            </a:pPr>
            <a:endParaRPr lang="en-US" dirty="0">
              <a:latin typeface="Times New Roman" panose="02020603050405020304" pitchFamily="18" charset="0"/>
              <a:cs typeface="Times New Roman" panose="02020603050405020304" pitchFamily="18" charset="0"/>
            </a:endParaRPr>
          </a:p>
          <a:p>
            <a:pPr marL="0" indent="0">
              <a:buNone/>
            </a:pPr>
            <a:endParaRPr lang="en-VN" dirty="0"/>
          </a:p>
        </p:txBody>
      </p:sp>
      <p:pic>
        <p:nvPicPr>
          <p:cNvPr id="8" name="Picture 7">
            <a:extLst>
              <a:ext uri="{FF2B5EF4-FFF2-40B4-BE49-F238E27FC236}">
                <a16:creationId xmlns:a16="http://schemas.microsoft.com/office/drawing/2014/main" id="{1674FEB9-C48B-3041-9505-C51AF7DA9C5E}"/>
              </a:ext>
            </a:extLst>
          </p:cNvPr>
          <p:cNvPicPr>
            <a:picLocks noChangeAspect="1"/>
          </p:cNvPicPr>
          <p:nvPr/>
        </p:nvPicPr>
        <p:blipFill>
          <a:blip r:embed="rId3"/>
          <a:stretch>
            <a:fillRect/>
          </a:stretch>
        </p:blipFill>
        <p:spPr>
          <a:xfrm>
            <a:off x="4000429" y="1513479"/>
            <a:ext cx="8061101" cy="2894793"/>
          </a:xfrm>
          <a:prstGeom prst="rect">
            <a:avLst/>
          </a:prstGeom>
        </p:spPr>
      </p:pic>
    </p:spTree>
    <p:extLst>
      <p:ext uri="{BB962C8B-B14F-4D97-AF65-F5344CB8AC3E}">
        <p14:creationId xmlns:p14="http://schemas.microsoft.com/office/powerpoint/2010/main" val="11947330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10/7/23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8</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p:txBody>
          <a:bodyPr>
            <a:noAutofit/>
          </a:bodyPr>
          <a:lstStyle/>
          <a:p>
            <a:r>
              <a:rPr lang="en-VN" sz="3600" dirty="0"/>
              <a:t>Computer Compnents</a:t>
            </a:r>
          </a:p>
        </p:txBody>
      </p:sp>
      <p:sp>
        <p:nvSpPr>
          <p:cNvPr id="6" name="Content Placeholder 5">
            <a:extLst>
              <a:ext uri="{FF2B5EF4-FFF2-40B4-BE49-F238E27FC236}">
                <a16:creationId xmlns:a16="http://schemas.microsoft.com/office/drawing/2014/main" id="{2F2930C1-F4E6-6146-9ACC-55842C1ACC97}"/>
              </a:ext>
            </a:extLst>
          </p:cNvPr>
          <p:cNvSpPr>
            <a:spLocks noGrp="1"/>
          </p:cNvSpPr>
          <p:nvPr>
            <p:ph sz="quarter" idx="13"/>
          </p:nvPr>
        </p:nvSpPr>
        <p:spPr>
          <a:xfrm>
            <a:off x="309217" y="989200"/>
            <a:ext cx="11682913" cy="5501541"/>
          </a:xfrm>
        </p:spPr>
        <p:txBody>
          <a:bodyPr lIns="91440" tIns="45720" rIns="91440" bIns="45720" anchor="t"/>
          <a:lstStyle/>
          <a:p>
            <a:pPr marL="400050" indent="-400050">
              <a:lnSpc>
                <a:spcPct val="100000"/>
              </a:lnSpc>
              <a:spcAft>
                <a:spcPts val="1200"/>
              </a:spcAft>
              <a:buFont typeface="Wingdings" pitchFamily="2" charset="2"/>
              <a:buChar char="v"/>
            </a:pPr>
            <a:r>
              <a:rPr lang="en-US" sz="3200" dirty="0">
                <a:latin typeface="Times New Roman" panose="02020603050405020304" pitchFamily="18" charset="0"/>
                <a:cs typeface="Times New Roman" panose="02020603050405020304" pitchFamily="18" charset="0"/>
              </a:rPr>
              <a:t>Three components</a:t>
            </a:r>
          </a:p>
          <a:p>
            <a:pPr marL="895350" lvl="1" indent="-438150">
              <a:lnSpc>
                <a:spcPct val="100000"/>
              </a:lnSpc>
              <a:spcAft>
                <a:spcPts val="1200"/>
              </a:spcAft>
              <a:buFont typeface="Courier New" panose="02070309020205020404" pitchFamily="49" charset="0"/>
              <a:buChar char="o"/>
            </a:pPr>
            <a:r>
              <a:rPr lang="en-US" sz="2800" dirty="0">
                <a:latin typeface="Times New Roman" panose="02020603050405020304" pitchFamily="18" charset="0"/>
                <a:cs typeface="Times New Roman" panose="02020603050405020304" pitchFamily="18" charset="0"/>
              </a:rPr>
              <a:t>Computer hardware: Four components follow Neumann model</a:t>
            </a:r>
          </a:p>
          <a:p>
            <a:pPr marL="895350" lvl="1" indent="-438150">
              <a:lnSpc>
                <a:spcPct val="100000"/>
              </a:lnSpc>
              <a:spcAft>
                <a:spcPts val="1200"/>
              </a:spcAft>
              <a:buFont typeface="Courier New" panose="02070309020205020404" pitchFamily="49" charset="0"/>
              <a:buChar char="o"/>
            </a:pPr>
            <a:r>
              <a:rPr lang="en-US" sz="2800" dirty="0">
                <a:latin typeface="Times New Roman" panose="02020603050405020304" pitchFamily="18" charset="0"/>
                <a:cs typeface="Times New Roman" panose="02020603050405020304" pitchFamily="18" charset="0"/>
              </a:rPr>
              <a:t>Data</a:t>
            </a:r>
          </a:p>
          <a:p>
            <a:pPr marL="895350" lvl="1" indent="-438150">
              <a:lnSpc>
                <a:spcPct val="100000"/>
              </a:lnSpc>
              <a:spcAft>
                <a:spcPts val="1200"/>
              </a:spcAft>
              <a:buFont typeface="Courier New" panose="02070309020205020404" pitchFamily="49" charset="0"/>
              <a:buChar char="o"/>
            </a:pPr>
            <a:r>
              <a:rPr lang="en-US" sz="2800" dirty="0">
                <a:latin typeface="Times New Roman" panose="02020603050405020304" pitchFamily="18" charset="0"/>
                <a:cs typeface="Times New Roman" panose="02020603050405020304" pitchFamily="18" charset="0"/>
              </a:rPr>
              <a:t>Computer Software (Program)</a:t>
            </a:r>
          </a:p>
          <a:p>
            <a:pPr marL="1254125" lvl="2" indent="-339725">
              <a:lnSpc>
                <a:spcPct val="100000"/>
              </a:lnSpc>
              <a:spcAft>
                <a:spcPts val="1200"/>
              </a:spcAft>
              <a:buFont typeface="Wingdings" pitchFamily="2" charset="2"/>
              <a:buChar char="Ø"/>
            </a:pPr>
            <a:r>
              <a:rPr lang="en-US" sz="2400" dirty="0">
                <a:latin typeface="Times New Roman" panose="02020603050405020304" pitchFamily="18" charset="0"/>
                <a:cs typeface="Times New Roman" panose="02020603050405020304" pitchFamily="18" charset="0"/>
              </a:rPr>
              <a:t>A sequence of instructions</a:t>
            </a:r>
          </a:p>
          <a:p>
            <a:pPr marL="1254125" lvl="2" indent="-339725">
              <a:lnSpc>
                <a:spcPct val="100000"/>
              </a:lnSpc>
              <a:spcAft>
                <a:spcPts val="1200"/>
              </a:spcAft>
              <a:buFont typeface="Wingdings" pitchFamily="2" charset="2"/>
              <a:buChar char="Ø"/>
            </a:pPr>
            <a:r>
              <a:rPr lang="en-US" sz="2400" dirty="0">
                <a:latin typeface="Times New Roman" panose="02020603050405020304" pitchFamily="18" charset="0"/>
                <a:cs typeface="Times New Roman" panose="02020603050405020304" pitchFamily="18" charset="0"/>
              </a:rPr>
              <a:t>Implemented with algorithms</a:t>
            </a:r>
          </a:p>
          <a:p>
            <a:pPr marL="1254125" lvl="2" indent="-339725">
              <a:lnSpc>
                <a:spcPct val="100000"/>
              </a:lnSpc>
              <a:spcAft>
                <a:spcPts val="1200"/>
              </a:spcAft>
              <a:buFont typeface="Wingdings" pitchFamily="2" charset="2"/>
              <a:buChar char="Ø"/>
            </a:pPr>
            <a:r>
              <a:rPr lang="en-US" sz="2400" dirty="0">
                <a:latin typeface="Times New Roman" panose="02020603050405020304" pitchFamily="18" charset="0"/>
                <a:cs typeface="Times New Roman" panose="02020603050405020304" pitchFamily="18" charset="0"/>
              </a:rPr>
              <a:t>Written by programming language</a:t>
            </a:r>
          </a:p>
          <a:p>
            <a:pPr marL="1254125" lvl="2" indent="-339725">
              <a:lnSpc>
                <a:spcPct val="100000"/>
              </a:lnSpc>
              <a:spcAft>
                <a:spcPts val="1200"/>
              </a:spcAft>
              <a:buFont typeface="Wingdings" pitchFamily="2" charset="2"/>
              <a:buChar char="Ø"/>
            </a:pPr>
            <a:r>
              <a:rPr lang="en-US" sz="2400" dirty="0">
                <a:latin typeface="Times New Roman" panose="02020603050405020304" pitchFamily="18" charset="0"/>
                <a:cs typeface="Times New Roman" panose="02020603050405020304" pitchFamily="18" charset="0"/>
              </a:rPr>
              <a:t>Follow process of software engineering</a:t>
            </a:r>
          </a:p>
          <a:p>
            <a:pPr marL="1254125" lvl="2" indent="-339725">
              <a:lnSpc>
                <a:spcPct val="100000"/>
              </a:lnSpc>
              <a:spcAft>
                <a:spcPts val="1200"/>
              </a:spcAft>
              <a:buFont typeface="Wingdings" pitchFamily="2" charset="2"/>
              <a:buChar char="Ø"/>
            </a:pPr>
            <a:r>
              <a:rPr lang="en-US" sz="2400" dirty="0">
                <a:latin typeface="Times New Roman" panose="02020603050405020304" pitchFamily="18" charset="0"/>
                <a:cs typeface="Times New Roman" panose="02020603050405020304" pitchFamily="18" charset="0"/>
              </a:rPr>
              <a:t>Run on operating system</a:t>
            </a:r>
          </a:p>
        </p:txBody>
      </p:sp>
    </p:spTree>
    <p:extLst>
      <p:ext uri="{BB962C8B-B14F-4D97-AF65-F5344CB8AC3E}">
        <p14:creationId xmlns:p14="http://schemas.microsoft.com/office/powerpoint/2010/main" val="37613955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15F440-D8F8-D945-A43F-CBB3240A9C0E}"/>
              </a:ext>
            </a:extLst>
          </p:cNvPr>
          <p:cNvSpPr>
            <a:spLocks noGrp="1"/>
          </p:cNvSpPr>
          <p:nvPr>
            <p:ph type="dt" sz="half" idx="10"/>
          </p:nvPr>
        </p:nvSpPr>
        <p:spPr/>
        <p:txBody>
          <a:bodyPr/>
          <a:lstStyle/>
          <a:p>
            <a:fld id="{604C81F4-8D9B-F149-A772-453CF73C4882}" type="datetime1">
              <a:rPr lang="en-US" smtClean="0"/>
              <a:t>10/6/23</a:t>
            </a:fld>
            <a:endParaRPr lang="en-US"/>
          </a:p>
        </p:txBody>
      </p:sp>
      <p:sp>
        <p:nvSpPr>
          <p:cNvPr id="3" name="Footer Placeholder 2">
            <a:extLst>
              <a:ext uri="{FF2B5EF4-FFF2-40B4-BE49-F238E27FC236}">
                <a16:creationId xmlns:a16="http://schemas.microsoft.com/office/drawing/2014/main" id="{C5206EDE-27DA-3542-A57C-A55C5E907685}"/>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6E066FB5-E899-F44E-9790-D7DCFB399229}"/>
              </a:ext>
            </a:extLst>
          </p:cNvPr>
          <p:cNvSpPr>
            <a:spLocks noGrp="1"/>
          </p:cNvSpPr>
          <p:nvPr>
            <p:ph type="sldNum" sz="quarter" idx="12"/>
          </p:nvPr>
        </p:nvSpPr>
        <p:spPr/>
        <p:txBody>
          <a:bodyPr/>
          <a:lstStyle/>
          <a:p>
            <a:fld id="{086B6608-6F69-448F-99DC-C9E613BFB696}" type="slidenum">
              <a:rPr lang="en-US" smtClean="0"/>
              <a:t>9</a:t>
            </a:fld>
            <a:endParaRPr lang="en-US"/>
          </a:p>
        </p:txBody>
      </p:sp>
      <p:sp>
        <p:nvSpPr>
          <p:cNvPr id="5" name="Title 4">
            <a:extLst>
              <a:ext uri="{FF2B5EF4-FFF2-40B4-BE49-F238E27FC236}">
                <a16:creationId xmlns:a16="http://schemas.microsoft.com/office/drawing/2014/main" id="{365B20E5-B84D-A947-80AE-6968A665D0C9}"/>
              </a:ext>
            </a:extLst>
          </p:cNvPr>
          <p:cNvSpPr>
            <a:spLocks noGrp="1"/>
          </p:cNvSpPr>
          <p:nvPr>
            <p:ph type="title"/>
          </p:nvPr>
        </p:nvSpPr>
        <p:spPr>
          <a:xfrm>
            <a:off x="340857" y="243490"/>
            <a:ext cx="9246488" cy="547310"/>
          </a:xfrm>
        </p:spPr>
        <p:txBody>
          <a:bodyPr>
            <a:noAutofit/>
          </a:bodyPr>
          <a:lstStyle/>
          <a:p>
            <a:r>
              <a:rPr lang="en-VN" sz="3600" dirty="0"/>
              <a:t>Computer History: </a:t>
            </a:r>
            <a:r>
              <a:rPr lang="en-US" sz="3600" dirty="0">
                <a:latin typeface="Times New Roman" panose="02020603050405020304" pitchFamily="18" charset="0"/>
                <a:cs typeface="Times New Roman" panose="02020603050405020304" pitchFamily="18" charset="0"/>
              </a:rPr>
              <a:t>Computers were people</a:t>
            </a:r>
            <a:endParaRPr lang="en-VN" sz="3600" dirty="0"/>
          </a:p>
        </p:txBody>
      </p:sp>
      <p:pic>
        <p:nvPicPr>
          <p:cNvPr id="1025" name="Picture 1" descr="page7image48726432">
            <a:extLst>
              <a:ext uri="{FF2B5EF4-FFF2-40B4-BE49-F238E27FC236}">
                <a16:creationId xmlns:a16="http://schemas.microsoft.com/office/drawing/2014/main" id="{7BA442E5-5813-BB4B-AECE-994D58783B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03422" y="1108369"/>
            <a:ext cx="7680355" cy="51778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591704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icostone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u thuyet trình cong ty Vicostone" id="{123813FF-2186-4307-88AB-E52DC4E764C5}" vid="{7A2E833A-1ED4-4E30-9CFE-D6481D7B3B5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f6f721e1-8a62-40be-993d-f44352021507">
      <Terms xmlns="http://schemas.microsoft.com/office/infopath/2007/PartnerControls"/>
    </lcf76f155ced4ddcb4097134ff3c332f>
    <TaxCatchAll xmlns="5d0b22ea-e5ea-49c7-9b62-902e21e51f08"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064D6C488808240A931504663625519" ma:contentTypeVersion="14" ma:contentTypeDescription="Create a new document." ma:contentTypeScope="" ma:versionID="1b62e8f1834b831c8f32bb5cb869efd4">
  <xsd:schema xmlns:xsd="http://www.w3.org/2001/XMLSchema" xmlns:xs="http://www.w3.org/2001/XMLSchema" xmlns:p="http://schemas.microsoft.com/office/2006/metadata/properties" xmlns:ns2="f6f721e1-8a62-40be-993d-f44352021507" xmlns:ns3="5d0b22ea-e5ea-49c7-9b62-902e21e51f08" targetNamespace="http://schemas.microsoft.com/office/2006/metadata/properties" ma:root="true" ma:fieldsID="b5faa4c97add08f19085f545fbe457ca" ns2:_="" ns3:_="">
    <xsd:import namespace="f6f721e1-8a62-40be-993d-f44352021507"/>
    <xsd:import namespace="5d0b22ea-e5ea-49c7-9b62-902e21e51f08"/>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6f721e1-8a62-40be-993d-f4435202150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d7facb9e-2b26-4d73-808f-93b90f4d6559"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d0b22ea-e5ea-49c7-9b62-902e21e51f08"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b31b757f-8087-4096-bcce-f3e636a02fec}" ma:internalName="TaxCatchAll" ma:showField="CatchAllData" ma:web="5d0b22ea-e5ea-49c7-9b62-902e21e51f0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A9B77A0-8658-45E5-8D19-245595005394}">
  <ds:schemaRefs>
    <ds:schemaRef ds:uri="http://purl.org/dc/terms/"/>
    <ds:schemaRef ds:uri="5d0b22ea-e5ea-49c7-9b62-902e21e51f08"/>
    <ds:schemaRef ds:uri="http://purl.org/dc/dcmitype/"/>
    <ds:schemaRef ds:uri="http://purl.org/dc/elements/1.1/"/>
    <ds:schemaRef ds:uri="http://schemas.microsoft.com/office/infopath/2007/PartnerControls"/>
    <ds:schemaRef ds:uri="http://www.w3.org/XML/1998/namespace"/>
    <ds:schemaRef ds:uri="http://schemas.microsoft.com/office/2006/documentManagement/types"/>
    <ds:schemaRef ds:uri="http://schemas.openxmlformats.org/package/2006/metadata/core-properties"/>
    <ds:schemaRef ds:uri="f6f721e1-8a62-40be-993d-f44352021507"/>
    <ds:schemaRef ds:uri="http://schemas.microsoft.com/office/2006/metadata/properties"/>
  </ds:schemaRefs>
</ds:datastoreItem>
</file>

<file path=customXml/itemProps2.xml><?xml version="1.0" encoding="utf-8"?>
<ds:datastoreItem xmlns:ds="http://schemas.openxmlformats.org/officeDocument/2006/customXml" ds:itemID="{19E42AFF-377A-47D3-84EF-20B0692369E9}">
  <ds:schemaRefs>
    <ds:schemaRef ds:uri="http://schemas.microsoft.com/sharepoint/v3/contenttype/forms"/>
  </ds:schemaRefs>
</ds:datastoreItem>
</file>

<file path=customXml/itemProps3.xml><?xml version="1.0" encoding="utf-8"?>
<ds:datastoreItem xmlns:ds="http://schemas.openxmlformats.org/officeDocument/2006/customXml" ds:itemID="{1BC49BF6-AA93-40A7-9737-A0FC93F02F3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6f721e1-8a62-40be-993d-f44352021507"/>
    <ds:schemaRef ds:uri="5d0b22ea-e5ea-49c7-9b62-902e21e51f0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4029</TotalTime>
  <Words>2829</Words>
  <Application>Microsoft Macintosh PowerPoint</Application>
  <PresentationFormat>Widescreen</PresentationFormat>
  <Paragraphs>408</Paragraphs>
  <Slides>35</Slides>
  <Notes>33</Notes>
  <HiddenSlides>0</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1</vt:i4>
      </vt:variant>
      <vt:variant>
        <vt:lpstr>Slide Titles</vt:lpstr>
      </vt:variant>
      <vt:variant>
        <vt:i4>35</vt:i4>
      </vt:variant>
    </vt:vector>
  </HeadingPairs>
  <TitlesOfParts>
    <vt:vector size="48" baseType="lpstr">
      <vt:lpstr>BerlingLTStd</vt:lpstr>
      <vt:lpstr>Frutiger</vt:lpstr>
      <vt:lpstr>FrutigerLTStd</vt:lpstr>
      <vt:lpstr>Google Sans</vt:lpstr>
      <vt:lpstr>Söhne</vt:lpstr>
      <vt:lpstr>Arial</vt:lpstr>
      <vt:lpstr>Arial</vt:lpstr>
      <vt:lpstr>Calibri</vt:lpstr>
      <vt:lpstr>Courier New</vt:lpstr>
      <vt:lpstr>Times New Roman</vt:lpstr>
      <vt:lpstr>Wingdings</vt:lpstr>
      <vt:lpstr>Vicostone Template</vt:lpstr>
      <vt:lpstr>Bitmap Image</vt:lpstr>
      <vt:lpstr>Introduction to Computing</vt:lpstr>
      <vt:lpstr>Objective</vt:lpstr>
      <vt:lpstr>Computers</vt:lpstr>
      <vt:lpstr>Turing Model</vt:lpstr>
      <vt:lpstr>Turing Model</vt:lpstr>
      <vt:lpstr>Von Neumann Model</vt:lpstr>
      <vt:lpstr>Von Neumann Architecture</vt:lpstr>
      <vt:lpstr>Computer Compnents</vt:lpstr>
      <vt:lpstr>Computer History: Computers were people</vt:lpstr>
      <vt:lpstr>Computer History: Earliest Computers </vt:lpstr>
      <vt:lpstr>Analogue Computers</vt:lpstr>
      <vt:lpstr>First Digital Computers (1)</vt:lpstr>
      <vt:lpstr>First Digital Computers (2)</vt:lpstr>
      <vt:lpstr>Today’s Computers</vt:lpstr>
      <vt:lpstr>Computer Generations (1950 – present)</vt:lpstr>
      <vt:lpstr>History of Computers</vt:lpstr>
      <vt:lpstr>Analogue Computers</vt:lpstr>
      <vt:lpstr>Analogue Computers</vt:lpstr>
      <vt:lpstr>Analogue Computers</vt:lpstr>
      <vt:lpstr>First Generation</vt:lpstr>
      <vt:lpstr>First Generation</vt:lpstr>
      <vt:lpstr>Second Generation</vt:lpstr>
      <vt:lpstr>Second Generation</vt:lpstr>
      <vt:lpstr>Second Generation</vt:lpstr>
      <vt:lpstr>Third Generation</vt:lpstr>
      <vt:lpstr>Fourth Generation</vt:lpstr>
      <vt:lpstr>Fourth Generation</vt:lpstr>
      <vt:lpstr>Fourth Generation</vt:lpstr>
      <vt:lpstr>Fouth Generation</vt:lpstr>
      <vt:lpstr>Fifth Generation</vt:lpstr>
      <vt:lpstr>Fifth Generation</vt:lpstr>
      <vt:lpstr>Fifth Generation</vt:lpstr>
      <vt:lpstr>Overview of Fields</vt:lpstr>
      <vt:lpstr>Reading Materials</vt:lpstr>
      <vt:lpstr>Q &amp; 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huy pham</dc:creator>
  <cp:lastModifiedBy>Mai Xuan Trang</cp:lastModifiedBy>
  <cp:revision>139</cp:revision>
  <dcterms:created xsi:type="dcterms:W3CDTF">2021-07-07T15:50:18Z</dcterms:created>
  <dcterms:modified xsi:type="dcterms:W3CDTF">2023-10-07T14:42:38Z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0x010100BD3BB059D0FAE34984A8001B7158EFFA</vt:lpwstr>
  </property>
  <property fmtid="{D5CDD505-2E9C-101B-9397-08002B2CF9AE}" pid="3" name="MediaServiceImageTags">
    <vt:lpwstr/>
  </property>
</Properties>
</file>

<file path=docProps/thumbnail.jpeg>
</file>